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0" r:id="rId2"/>
    <p:sldId id="306" r:id="rId3"/>
    <p:sldId id="305" r:id="rId4"/>
    <p:sldId id="303" r:id="rId5"/>
    <p:sldId id="304" r:id="rId6"/>
    <p:sldId id="271" r:id="rId7"/>
    <p:sldId id="279" r:id="rId8"/>
    <p:sldId id="284" r:id="rId9"/>
    <p:sldId id="280" r:id="rId10"/>
    <p:sldId id="281" r:id="rId11"/>
    <p:sldId id="282" r:id="rId12"/>
    <p:sldId id="286" r:id="rId13"/>
    <p:sldId id="283" r:id="rId14"/>
    <p:sldId id="285" r:id="rId15"/>
    <p:sldId id="287" r:id="rId16"/>
    <p:sldId id="273" r:id="rId17"/>
    <p:sldId id="278" r:id="rId18"/>
    <p:sldId id="275" r:id="rId19"/>
    <p:sldId id="290" r:id="rId20"/>
    <p:sldId id="292" r:id="rId21"/>
    <p:sldId id="291" r:id="rId22"/>
    <p:sldId id="277" r:id="rId23"/>
    <p:sldId id="299" r:id="rId24"/>
    <p:sldId id="298" r:id="rId25"/>
    <p:sldId id="301" r:id="rId26"/>
    <p:sldId id="293" r:id="rId27"/>
    <p:sldId id="294" r:id="rId28"/>
    <p:sldId id="307" r:id="rId29"/>
    <p:sldId id="276" r:id="rId30"/>
    <p:sldId id="302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21F59-FE6C-4CB0-9509-CA5FC1F390F8}">
          <p14:sldIdLst>
            <p14:sldId id="270"/>
            <p14:sldId id="306"/>
            <p14:sldId id="305"/>
            <p14:sldId id="303"/>
            <p14:sldId id="304"/>
            <p14:sldId id="271"/>
            <p14:sldId id="279"/>
            <p14:sldId id="284"/>
            <p14:sldId id="280"/>
            <p14:sldId id="281"/>
            <p14:sldId id="282"/>
            <p14:sldId id="286"/>
            <p14:sldId id="283"/>
            <p14:sldId id="285"/>
            <p14:sldId id="287"/>
            <p14:sldId id="273"/>
            <p14:sldId id="278"/>
            <p14:sldId id="275"/>
            <p14:sldId id="290"/>
            <p14:sldId id="292"/>
            <p14:sldId id="291"/>
            <p14:sldId id="277"/>
            <p14:sldId id="299"/>
            <p14:sldId id="298"/>
            <p14:sldId id="301"/>
            <p14:sldId id="293"/>
            <p14:sldId id="294"/>
            <p14:sldId id="307"/>
            <p14:sldId id="276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5137F-F7B9-41CF-AF59-355F1F2EC372}" v="8" dt="2023-05-08T11:42:57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0992" autoAdjust="0"/>
  </p:normalViewPr>
  <p:slideViewPr>
    <p:cSldViewPr snapToGrid="0">
      <p:cViewPr varScale="1">
        <p:scale>
          <a:sx n="62" d="100"/>
          <a:sy n="62" d="100"/>
        </p:scale>
        <p:origin x="8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slav Rožić" userId="5bc93263-47e7-482a-966d-ec6f11cca01f" providerId="ADAL" clId="{D5A5137F-F7B9-41CF-AF59-355F1F2EC372}"/>
    <pc:docChg chg="undo custSel addSld delSld modSld addSection delSection modSection">
      <pc:chgData name="Tomislav Rožić" userId="5bc93263-47e7-482a-966d-ec6f11cca01f" providerId="ADAL" clId="{D5A5137F-F7B9-41CF-AF59-355F1F2EC372}" dt="2023-05-08T11:43:39.253" v="1739" actId="20577"/>
      <pc:docMkLst>
        <pc:docMk/>
      </pc:docMkLst>
      <pc:sldChg chg="addSp delSp modSp mod">
        <pc:chgData name="Tomislav Rožić" userId="5bc93263-47e7-482a-966d-ec6f11cca01f" providerId="ADAL" clId="{D5A5137F-F7B9-41CF-AF59-355F1F2EC372}" dt="2023-05-04T11:00:52.045" v="903" actId="1037"/>
        <pc:sldMkLst>
          <pc:docMk/>
          <pc:sldMk cId="1336719298" sldId="270"/>
        </pc:sldMkLst>
        <pc:spChg chg="add del mod">
          <ac:chgData name="Tomislav Rožić" userId="5bc93263-47e7-482a-966d-ec6f11cca01f" providerId="ADAL" clId="{D5A5137F-F7B9-41CF-AF59-355F1F2EC372}" dt="2023-05-04T10:44:49.825" v="12" actId="20577"/>
          <ac:spMkLst>
            <pc:docMk/>
            <pc:sldMk cId="1336719298" sldId="270"/>
            <ac:spMk id="5" creationId="{DAD7F2EE-E90E-BFC5-587E-2341B0D1A383}"/>
          </ac:spMkLst>
        </pc:spChg>
        <pc:spChg chg="mod">
          <ac:chgData name="Tomislav Rožić" userId="5bc93263-47e7-482a-966d-ec6f11cca01f" providerId="ADAL" clId="{D5A5137F-F7B9-41CF-AF59-355F1F2EC372}" dt="2023-05-04T11:00:52.045" v="903" actId="1037"/>
          <ac:spMkLst>
            <pc:docMk/>
            <pc:sldMk cId="1336719298" sldId="270"/>
            <ac:spMk id="6" creationId="{20EF9DD8-3DA9-C3BD-BE83-46F6D995CD9B}"/>
          </ac:spMkLst>
        </pc:spChg>
      </pc:sldChg>
      <pc:sldChg chg="modSp mod">
        <pc:chgData name="Tomislav Rožić" userId="5bc93263-47e7-482a-966d-ec6f11cca01f" providerId="ADAL" clId="{D5A5137F-F7B9-41CF-AF59-355F1F2EC372}" dt="2023-05-04T10:54:05.705" v="168" actId="20577"/>
        <pc:sldMkLst>
          <pc:docMk/>
          <pc:sldMk cId="994329986" sldId="271"/>
        </pc:sldMkLst>
        <pc:spChg chg="mod">
          <ac:chgData name="Tomislav Rožić" userId="5bc93263-47e7-482a-966d-ec6f11cca01f" providerId="ADAL" clId="{D5A5137F-F7B9-41CF-AF59-355F1F2EC372}" dt="2023-05-04T10:53:14.330" v="131" actId="20577"/>
          <ac:spMkLst>
            <pc:docMk/>
            <pc:sldMk cId="994329986" sldId="271"/>
            <ac:spMk id="2" creationId="{190B5319-7C98-27D5-0834-87802447EFB3}"/>
          </ac:spMkLst>
        </pc:spChg>
        <pc:spChg chg="mod">
          <ac:chgData name="Tomislav Rožić" userId="5bc93263-47e7-482a-966d-ec6f11cca01f" providerId="ADAL" clId="{D5A5137F-F7B9-41CF-AF59-355F1F2EC372}" dt="2023-05-04T10:54:05.705" v="168" actId="20577"/>
          <ac:spMkLst>
            <pc:docMk/>
            <pc:sldMk cId="994329986" sldId="271"/>
            <ac:spMk id="3" creationId="{6D5C1847-2DA4-1BE4-6413-20C627979D83}"/>
          </ac:spMkLst>
        </pc:spChg>
      </pc:sldChg>
      <pc:sldChg chg="del">
        <pc:chgData name="Tomislav Rožić" userId="5bc93263-47e7-482a-966d-ec6f11cca01f" providerId="ADAL" clId="{D5A5137F-F7B9-41CF-AF59-355F1F2EC372}" dt="2023-05-04T10:50:25.119" v="68" actId="2696"/>
        <pc:sldMkLst>
          <pc:docMk/>
          <pc:sldMk cId="4125686054" sldId="272"/>
        </pc:sldMkLst>
      </pc:sldChg>
      <pc:sldChg chg="del">
        <pc:chgData name="Tomislav Rožić" userId="5bc93263-47e7-482a-966d-ec6f11cca01f" providerId="ADAL" clId="{D5A5137F-F7B9-41CF-AF59-355F1F2EC372}" dt="2023-05-04T10:56:32.189" v="343" actId="2696"/>
        <pc:sldMkLst>
          <pc:docMk/>
          <pc:sldMk cId="1981261755" sldId="274"/>
        </pc:sldMkLst>
      </pc:sldChg>
      <pc:sldChg chg="modSp mod">
        <pc:chgData name="Tomislav Rožić" userId="5bc93263-47e7-482a-966d-ec6f11cca01f" providerId="ADAL" clId="{D5A5137F-F7B9-41CF-AF59-355F1F2EC372}" dt="2023-05-04T10:59:59.523" v="741" actId="20577"/>
        <pc:sldMkLst>
          <pc:docMk/>
          <pc:sldMk cId="2492146867" sldId="275"/>
        </pc:sldMkLst>
        <pc:spChg chg="mod">
          <ac:chgData name="Tomislav Rožić" userId="5bc93263-47e7-482a-966d-ec6f11cca01f" providerId="ADAL" clId="{D5A5137F-F7B9-41CF-AF59-355F1F2EC372}" dt="2023-05-04T10:59:59.523" v="741" actId="20577"/>
          <ac:spMkLst>
            <pc:docMk/>
            <pc:sldMk cId="2492146867" sldId="275"/>
            <ac:spMk id="2" creationId="{190B5319-7C98-27D5-0834-87802447EFB3}"/>
          </ac:spMkLst>
        </pc:spChg>
        <pc:spChg chg="mod">
          <ac:chgData name="Tomislav Rožić" userId="5bc93263-47e7-482a-966d-ec6f11cca01f" providerId="ADAL" clId="{D5A5137F-F7B9-41CF-AF59-355F1F2EC372}" dt="2023-05-04T10:59:21.737" v="667" actId="20577"/>
          <ac:spMkLst>
            <pc:docMk/>
            <pc:sldMk cId="2492146867" sldId="275"/>
            <ac:spMk id="3" creationId="{6D5C1847-2DA4-1BE4-6413-20C627979D83}"/>
          </ac:spMkLst>
        </pc:spChg>
      </pc:sldChg>
      <pc:sldChg chg="modSp mod">
        <pc:chgData name="Tomislav Rožić" userId="5bc93263-47e7-482a-966d-ec6f11cca01f" providerId="ADAL" clId="{D5A5137F-F7B9-41CF-AF59-355F1F2EC372}" dt="2023-05-04T10:50:05.091" v="67" actId="20577"/>
        <pc:sldMkLst>
          <pc:docMk/>
          <pc:sldMk cId="957380916" sldId="278"/>
        </pc:sldMkLst>
        <pc:spChg chg="mod">
          <ac:chgData name="Tomislav Rožić" userId="5bc93263-47e7-482a-966d-ec6f11cca01f" providerId="ADAL" clId="{D5A5137F-F7B9-41CF-AF59-355F1F2EC372}" dt="2023-05-04T10:50:05.091" v="67" actId="20577"/>
          <ac:spMkLst>
            <pc:docMk/>
            <pc:sldMk cId="957380916" sldId="278"/>
            <ac:spMk id="2" creationId="{190B5319-7C98-27D5-0834-87802447EFB3}"/>
          </ac:spMkLst>
        </pc:spChg>
      </pc:sldChg>
      <pc:sldChg chg="del">
        <pc:chgData name="Tomislav Rožić" userId="5bc93263-47e7-482a-966d-ec6f11cca01f" providerId="ADAL" clId="{D5A5137F-F7B9-41CF-AF59-355F1F2EC372}" dt="2023-05-04T10:51:00.077" v="69" actId="2696"/>
        <pc:sldMkLst>
          <pc:docMk/>
          <pc:sldMk cId="437927955" sldId="288"/>
        </pc:sldMkLst>
      </pc:sldChg>
      <pc:sldChg chg="modSp mod">
        <pc:chgData name="Tomislav Rožić" userId="5bc93263-47e7-482a-966d-ec6f11cca01f" providerId="ADAL" clId="{D5A5137F-F7B9-41CF-AF59-355F1F2EC372}" dt="2023-05-04T10:49:34.530" v="64" actId="6549"/>
        <pc:sldMkLst>
          <pc:docMk/>
          <pc:sldMk cId="1235824054" sldId="289"/>
        </pc:sldMkLst>
        <pc:spChg chg="mod">
          <ac:chgData name="Tomislav Rožić" userId="5bc93263-47e7-482a-966d-ec6f11cca01f" providerId="ADAL" clId="{D5A5137F-F7B9-41CF-AF59-355F1F2EC372}" dt="2023-05-04T10:49:34.530" v="64" actId="6549"/>
          <ac:spMkLst>
            <pc:docMk/>
            <pc:sldMk cId="1235824054" sldId="289"/>
            <ac:spMk id="2" creationId="{190B5319-7C98-27D5-0834-87802447EFB3}"/>
          </ac:spMkLst>
        </pc:spChg>
        <pc:spChg chg="mod">
          <ac:chgData name="Tomislav Rožić" userId="5bc93263-47e7-482a-966d-ec6f11cca01f" providerId="ADAL" clId="{D5A5137F-F7B9-41CF-AF59-355F1F2EC372}" dt="2023-05-04T10:45:03.245" v="26" actId="20577"/>
          <ac:spMkLst>
            <pc:docMk/>
            <pc:sldMk cId="1235824054" sldId="289"/>
            <ac:spMk id="3" creationId="{6D5C1847-2DA4-1BE4-6413-20C627979D83}"/>
          </ac:spMkLst>
        </pc:spChg>
      </pc:sldChg>
      <pc:sldChg chg="modSp add mod">
        <pc:chgData name="Tomislav Rožić" userId="5bc93263-47e7-482a-966d-ec6f11cca01f" providerId="ADAL" clId="{D5A5137F-F7B9-41CF-AF59-355F1F2EC372}" dt="2023-05-08T11:39:10.628" v="1606" actId="2710"/>
        <pc:sldMkLst>
          <pc:docMk/>
          <pc:sldMk cId="1083081189" sldId="290"/>
        </pc:sldMkLst>
        <pc:spChg chg="mod">
          <ac:chgData name="Tomislav Rožić" userId="5bc93263-47e7-482a-966d-ec6f11cca01f" providerId="ADAL" clId="{D5A5137F-F7B9-41CF-AF59-355F1F2EC372}" dt="2023-05-08T11:39:10.628" v="1606" actId="2710"/>
          <ac:spMkLst>
            <pc:docMk/>
            <pc:sldMk cId="1083081189" sldId="290"/>
            <ac:spMk id="2" creationId="{190B5319-7C98-27D5-0834-87802447EFB3}"/>
          </ac:spMkLst>
        </pc:spChg>
        <pc:spChg chg="mod">
          <ac:chgData name="Tomislav Rožić" userId="5bc93263-47e7-482a-966d-ec6f11cca01f" providerId="ADAL" clId="{D5A5137F-F7B9-41CF-AF59-355F1F2EC372}" dt="2023-05-08T09:21:18.633" v="946" actId="20577"/>
          <ac:spMkLst>
            <pc:docMk/>
            <pc:sldMk cId="1083081189" sldId="290"/>
            <ac:spMk id="3" creationId="{6D5C1847-2DA4-1BE4-6413-20C627979D83}"/>
          </ac:spMkLst>
        </pc:spChg>
      </pc:sldChg>
      <pc:sldChg chg="addSp delSp modSp add mod">
        <pc:chgData name="Tomislav Rožić" userId="5bc93263-47e7-482a-966d-ec6f11cca01f" providerId="ADAL" clId="{D5A5137F-F7B9-41CF-AF59-355F1F2EC372}" dt="2023-05-08T11:43:30.254" v="1738" actId="14100"/>
        <pc:sldMkLst>
          <pc:docMk/>
          <pc:sldMk cId="2757786922" sldId="291"/>
        </pc:sldMkLst>
        <pc:spChg chg="del">
          <ac:chgData name="Tomislav Rožić" userId="5bc93263-47e7-482a-966d-ec6f11cca01f" providerId="ADAL" clId="{D5A5137F-F7B9-41CF-AF59-355F1F2EC372}" dt="2023-05-08T09:35:14.909" v="1594" actId="478"/>
          <ac:spMkLst>
            <pc:docMk/>
            <pc:sldMk cId="2757786922" sldId="291"/>
            <ac:spMk id="2" creationId="{190B5319-7C98-27D5-0834-87802447EFB3}"/>
          </ac:spMkLst>
        </pc:spChg>
        <pc:spChg chg="add mod">
          <ac:chgData name="Tomislav Rožić" userId="5bc93263-47e7-482a-966d-ec6f11cca01f" providerId="ADAL" clId="{D5A5137F-F7B9-41CF-AF59-355F1F2EC372}" dt="2023-05-08T11:43:30.254" v="1738" actId="14100"/>
          <ac:spMkLst>
            <pc:docMk/>
            <pc:sldMk cId="2757786922" sldId="291"/>
            <ac:spMk id="2" creationId="{4CC7150C-F341-C37F-07CB-DBB0994176F2}"/>
          </ac:spMkLst>
        </pc:spChg>
        <pc:spChg chg="del">
          <ac:chgData name="Tomislav Rožić" userId="5bc93263-47e7-482a-966d-ec6f11cca01f" providerId="ADAL" clId="{D5A5137F-F7B9-41CF-AF59-355F1F2EC372}" dt="2023-05-08T09:35:16.546" v="1595" actId="478"/>
          <ac:spMkLst>
            <pc:docMk/>
            <pc:sldMk cId="2757786922" sldId="291"/>
            <ac:spMk id="3" creationId="{6D5C1847-2DA4-1BE4-6413-20C627979D83}"/>
          </ac:spMkLst>
        </pc:spChg>
        <pc:spChg chg="add del mod">
          <ac:chgData name="Tomislav Rožić" userId="5bc93263-47e7-482a-966d-ec6f11cca01f" providerId="ADAL" clId="{D5A5137F-F7B9-41CF-AF59-355F1F2EC372}" dt="2023-05-08T09:35:17.803" v="1596" actId="478"/>
          <ac:spMkLst>
            <pc:docMk/>
            <pc:sldMk cId="2757786922" sldId="291"/>
            <ac:spMk id="6" creationId="{B1E2F246-468A-A62B-1BB0-F223F59BE0FA}"/>
          </ac:spMkLst>
        </pc:spChg>
        <pc:spChg chg="add del mod">
          <ac:chgData name="Tomislav Rožić" userId="5bc93263-47e7-482a-966d-ec6f11cca01f" providerId="ADAL" clId="{D5A5137F-F7B9-41CF-AF59-355F1F2EC372}" dt="2023-05-08T09:35:20.419" v="1597" actId="478"/>
          <ac:spMkLst>
            <pc:docMk/>
            <pc:sldMk cId="2757786922" sldId="291"/>
            <ac:spMk id="8" creationId="{6DA368B1-922D-3531-D883-5B31703E8881}"/>
          </ac:spMkLst>
        </pc:spChg>
        <pc:graphicFrameChg chg="add mod">
          <ac:chgData name="Tomislav Rožić" userId="5bc93263-47e7-482a-966d-ec6f11cca01f" providerId="ADAL" clId="{D5A5137F-F7B9-41CF-AF59-355F1F2EC372}" dt="2023-05-08T11:43:26.516" v="1735" actId="1038"/>
          <ac:graphicFrameMkLst>
            <pc:docMk/>
            <pc:sldMk cId="2757786922" sldId="291"/>
            <ac:graphicFrameMk id="9" creationId="{715A38D7-BECD-2800-E0F8-76DCFFAA401B}"/>
          </ac:graphicFrameMkLst>
        </pc:graphicFrameChg>
        <pc:picChg chg="del">
          <ac:chgData name="Tomislav Rožić" userId="5bc93263-47e7-482a-966d-ec6f11cca01f" providerId="ADAL" clId="{D5A5137F-F7B9-41CF-AF59-355F1F2EC372}" dt="2023-05-08T11:37:53.281" v="1602" actId="478"/>
          <ac:picMkLst>
            <pc:docMk/>
            <pc:sldMk cId="2757786922" sldId="291"/>
            <ac:picMk id="10" creationId="{946E09C4-645E-3FDF-87DB-41A711999A4C}"/>
          </ac:picMkLst>
        </pc:picChg>
        <pc:picChg chg="del">
          <ac:chgData name="Tomislav Rožić" userId="5bc93263-47e7-482a-966d-ec6f11cca01f" providerId="ADAL" clId="{D5A5137F-F7B9-41CF-AF59-355F1F2EC372}" dt="2023-05-08T11:37:51.983" v="1600" actId="478"/>
          <ac:picMkLst>
            <pc:docMk/>
            <pc:sldMk cId="2757786922" sldId="291"/>
            <ac:picMk id="11" creationId="{B3AF7460-EEFC-BF9D-8D0A-3434ACCE7516}"/>
          </ac:picMkLst>
        </pc:picChg>
        <pc:picChg chg="del">
          <ac:chgData name="Tomislav Rožić" userId="5bc93263-47e7-482a-966d-ec6f11cca01f" providerId="ADAL" clId="{D5A5137F-F7B9-41CF-AF59-355F1F2EC372}" dt="2023-05-08T11:37:52.638" v="1601" actId="478"/>
          <ac:picMkLst>
            <pc:docMk/>
            <pc:sldMk cId="2757786922" sldId="291"/>
            <ac:picMk id="12" creationId="{84AAE469-7B21-EBAF-DDB6-AAC363208C71}"/>
          </ac:picMkLst>
        </pc:picChg>
        <pc:picChg chg="add mod">
          <ac:chgData name="Tomislav Rožić" userId="5bc93263-47e7-482a-966d-ec6f11cca01f" providerId="ADAL" clId="{D5A5137F-F7B9-41CF-AF59-355F1F2EC372}" dt="2023-05-08T11:39:52.572" v="1610"/>
          <ac:picMkLst>
            <pc:docMk/>
            <pc:sldMk cId="2757786922" sldId="291"/>
            <ac:picMk id="13" creationId="{0E63A10D-0B2F-3852-4991-9B8259420C6C}"/>
          </ac:picMkLst>
        </pc:picChg>
        <pc:picChg chg="add mod">
          <ac:chgData name="Tomislav Rožić" userId="5bc93263-47e7-482a-966d-ec6f11cca01f" providerId="ADAL" clId="{D5A5137F-F7B9-41CF-AF59-355F1F2EC372}" dt="2023-05-08T11:39:52.572" v="1610"/>
          <ac:picMkLst>
            <pc:docMk/>
            <pc:sldMk cId="2757786922" sldId="291"/>
            <ac:picMk id="14" creationId="{DD96FAE6-4163-21E9-A739-21818077850B}"/>
          </ac:picMkLst>
        </pc:picChg>
        <pc:picChg chg="add mod">
          <ac:chgData name="Tomislav Rožić" userId="5bc93263-47e7-482a-966d-ec6f11cca01f" providerId="ADAL" clId="{D5A5137F-F7B9-41CF-AF59-355F1F2EC372}" dt="2023-05-08T11:39:52.572" v="1610"/>
          <ac:picMkLst>
            <pc:docMk/>
            <pc:sldMk cId="2757786922" sldId="291"/>
            <ac:picMk id="15" creationId="{231DC705-8C92-24D1-E9ED-54A1BDB5C3C6}"/>
          </ac:picMkLst>
        </pc:picChg>
      </pc:sldChg>
      <pc:sldChg chg="addSp delSp modSp add mod">
        <pc:chgData name="Tomislav Rožić" userId="5bc93263-47e7-482a-966d-ec6f11cca01f" providerId="ADAL" clId="{D5A5137F-F7B9-41CF-AF59-355F1F2EC372}" dt="2023-05-08T11:43:39.253" v="1739" actId="20577"/>
        <pc:sldMkLst>
          <pc:docMk/>
          <pc:sldMk cId="3218875840" sldId="292"/>
        </pc:sldMkLst>
        <pc:spChg chg="del">
          <ac:chgData name="Tomislav Rožić" userId="5bc93263-47e7-482a-966d-ec6f11cca01f" providerId="ADAL" clId="{D5A5137F-F7B9-41CF-AF59-355F1F2EC372}" dt="2023-05-08T11:41:53.451" v="1614" actId="478"/>
          <ac:spMkLst>
            <pc:docMk/>
            <pc:sldMk cId="3218875840" sldId="292"/>
            <ac:spMk id="2" creationId="{190B5319-7C98-27D5-0834-87802447EFB3}"/>
          </ac:spMkLst>
        </pc:spChg>
        <pc:spChg chg="del">
          <ac:chgData name="Tomislav Rožić" userId="5bc93263-47e7-482a-966d-ec6f11cca01f" providerId="ADAL" clId="{D5A5137F-F7B9-41CF-AF59-355F1F2EC372}" dt="2023-05-08T11:41:55.694" v="1615" actId="478"/>
          <ac:spMkLst>
            <pc:docMk/>
            <pc:sldMk cId="3218875840" sldId="292"/>
            <ac:spMk id="3" creationId="{6D5C1847-2DA4-1BE4-6413-20C627979D83}"/>
          </ac:spMkLst>
        </pc:spChg>
        <pc:spChg chg="add del mod">
          <ac:chgData name="Tomislav Rožić" userId="5bc93263-47e7-482a-966d-ec6f11cca01f" providerId="ADAL" clId="{D5A5137F-F7B9-41CF-AF59-355F1F2EC372}" dt="2023-05-08T11:41:56.574" v="1616"/>
          <ac:spMkLst>
            <pc:docMk/>
            <pc:sldMk cId="3218875840" sldId="292"/>
            <ac:spMk id="6" creationId="{8CAFB4BB-DEAF-C26A-9FC9-A819B43B8FF5}"/>
          </ac:spMkLst>
        </pc:spChg>
        <pc:spChg chg="add del mod">
          <ac:chgData name="Tomislav Rožić" userId="5bc93263-47e7-482a-966d-ec6f11cca01f" providerId="ADAL" clId="{D5A5137F-F7B9-41CF-AF59-355F1F2EC372}" dt="2023-05-08T11:42:05.084" v="1620" actId="478"/>
          <ac:spMkLst>
            <pc:docMk/>
            <pc:sldMk cId="3218875840" sldId="292"/>
            <ac:spMk id="8" creationId="{60C8726D-94CF-3BFB-C5DE-C4AADD62850C}"/>
          </ac:spMkLst>
        </pc:spChg>
        <pc:spChg chg="add mod">
          <ac:chgData name="Tomislav Rožić" userId="5bc93263-47e7-482a-966d-ec6f11cca01f" providerId="ADAL" clId="{D5A5137F-F7B9-41CF-AF59-355F1F2EC372}" dt="2023-05-08T11:43:39.253" v="1739" actId="20577"/>
          <ac:spMkLst>
            <pc:docMk/>
            <pc:sldMk cId="3218875840" sldId="292"/>
            <ac:spMk id="14" creationId="{C9F2110B-B64A-A047-8DB2-56B823989B37}"/>
          </ac:spMkLst>
        </pc:spChg>
        <pc:picChg chg="add mod">
          <ac:chgData name="Tomislav Rožić" userId="5bc93263-47e7-482a-966d-ec6f11cca01f" providerId="ADAL" clId="{D5A5137F-F7B9-41CF-AF59-355F1F2EC372}" dt="2023-05-08T11:42:15.851" v="1639" actId="1036"/>
          <ac:picMkLst>
            <pc:docMk/>
            <pc:sldMk cId="3218875840" sldId="292"/>
            <ac:picMk id="13" creationId="{9E340752-0CFF-49A0-FD6E-5118AED1DAF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9D5F4-FF4F-420D-8420-A926E166D7A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D0997319-AE2C-4C46-ADCB-BA43BE3F3F54}">
      <dgm:prSet phldrT="[Text]" custT="1"/>
      <dgm:spPr/>
      <dgm:t>
        <a:bodyPr/>
        <a:lstStyle/>
        <a:p>
          <a:r>
            <a:rPr lang="hr-HR" sz="2400" b="1" dirty="0"/>
            <a:t>SREDNJE ŠKOLE</a:t>
          </a:r>
          <a:endParaRPr lang="en-US" sz="2400" b="1" dirty="0"/>
        </a:p>
      </dgm:t>
    </dgm:pt>
    <dgm:pt modelId="{EDD69CBB-FC0D-413C-A203-D32C53DEA1CA}" type="parTrans" cxnId="{9486E231-E761-415A-A46A-B222DD3C9A89}">
      <dgm:prSet/>
      <dgm:spPr/>
      <dgm:t>
        <a:bodyPr/>
        <a:lstStyle/>
        <a:p>
          <a:endParaRPr lang="en-US" sz="1500"/>
        </a:p>
      </dgm:t>
    </dgm:pt>
    <dgm:pt modelId="{E975384C-827E-414A-AEB5-7C3391463B49}" type="sibTrans" cxnId="{9486E231-E761-415A-A46A-B222DD3C9A89}">
      <dgm:prSet/>
      <dgm:spPr/>
      <dgm:t>
        <a:bodyPr/>
        <a:lstStyle/>
        <a:p>
          <a:endParaRPr lang="en-US" sz="1500"/>
        </a:p>
      </dgm:t>
    </dgm:pt>
    <dgm:pt modelId="{8E70AA8F-7583-4AFE-9EDE-87363894E1F8}">
      <dgm:prSet phldrT="[Text]" custT="1"/>
      <dgm:spPr/>
      <dgm:t>
        <a:bodyPr/>
        <a:lstStyle/>
        <a:p>
          <a:r>
            <a:rPr lang="hr-HR" sz="1500" b="1" cap="all" baseline="0" dirty="0"/>
            <a:t>gimnazije</a:t>
          </a:r>
          <a:endParaRPr lang="en-US" sz="1500" b="1" cap="all" baseline="0" dirty="0"/>
        </a:p>
      </dgm:t>
    </dgm:pt>
    <dgm:pt modelId="{B164CB56-71EE-412E-A3A2-1509A3B08E05}" type="parTrans" cxnId="{707B8E58-ABA5-4C9A-AFCF-298CB05D08DA}">
      <dgm:prSet/>
      <dgm:spPr/>
      <dgm:t>
        <a:bodyPr/>
        <a:lstStyle/>
        <a:p>
          <a:endParaRPr lang="en-US" sz="1500"/>
        </a:p>
      </dgm:t>
    </dgm:pt>
    <dgm:pt modelId="{50009256-33DA-4FAC-A050-2DE70DDCC26C}" type="sibTrans" cxnId="{707B8E58-ABA5-4C9A-AFCF-298CB05D08DA}">
      <dgm:prSet/>
      <dgm:spPr/>
      <dgm:t>
        <a:bodyPr/>
        <a:lstStyle/>
        <a:p>
          <a:endParaRPr lang="en-US" sz="1500"/>
        </a:p>
      </dgm:t>
    </dgm:pt>
    <dgm:pt modelId="{7518AF73-C3E8-4B13-863B-C4E310C686A0}">
      <dgm:prSet phldrT="[Text]" custT="1"/>
      <dgm:spPr/>
      <dgm:t>
        <a:bodyPr/>
        <a:lstStyle/>
        <a:p>
          <a:r>
            <a:rPr lang="hr-HR" sz="1500" dirty="0"/>
            <a:t>Opće</a:t>
          </a:r>
          <a:endParaRPr lang="en-US" sz="1500" dirty="0"/>
        </a:p>
      </dgm:t>
    </dgm:pt>
    <dgm:pt modelId="{ABBFDE01-1481-464C-8AC1-99EC0D941066}" type="parTrans" cxnId="{BD1D9FF7-42B5-4F9C-A390-156FE5D7BE1F}">
      <dgm:prSet/>
      <dgm:spPr/>
      <dgm:t>
        <a:bodyPr/>
        <a:lstStyle/>
        <a:p>
          <a:endParaRPr lang="en-US" sz="1500"/>
        </a:p>
      </dgm:t>
    </dgm:pt>
    <dgm:pt modelId="{690A0E8A-BAD8-4EE1-AD75-5AF1C8BEC1E5}" type="sibTrans" cxnId="{BD1D9FF7-42B5-4F9C-A390-156FE5D7BE1F}">
      <dgm:prSet/>
      <dgm:spPr/>
      <dgm:t>
        <a:bodyPr/>
        <a:lstStyle/>
        <a:p>
          <a:endParaRPr lang="en-US" sz="1500"/>
        </a:p>
      </dgm:t>
    </dgm:pt>
    <dgm:pt modelId="{E0596880-FF67-4DA5-941B-65923DFF419E}">
      <dgm:prSet phldrT="[Text]" custT="1"/>
      <dgm:spPr/>
      <dgm:t>
        <a:bodyPr/>
        <a:lstStyle/>
        <a:p>
          <a:r>
            <a:rPr lang="hr-HR" sz="1500" dirty="0"/>
            <a:t>Prirodoslovno matematičke</a:t>
          </a:r>
          <a:endParaRPr lang="en-US" sz="1500" dirty="0"/>
        </a:p>
      </dgm:t>
    </dgm:pt>
    <dgm:pt modelId="{3CEC508D-6423-4788-A06A-BC7655EEA4B7}" type="parTrans" cxnId="{B57FC3A1-2579-489D-B729-E82B9FE53A02}">
      <dgm:prSet/>
      <dgm:spPr/>
      <dgm:t>
        <a:bodyPr/>
        <a:lstStyle/>
        <a:p>
          <a:endParaRPr lang="en-US" sz="1500"/>
        </a:p>
      </dgm:t>
    </dgm:pt>
    <dgm:pt modelId="{B7C6A75D-1EE1-4839-9058-D7BECB5C6118}" type="sibTrans" cxnId="{B57FC3A1-2579-489D-B729-E82B9FE53A02}">
      <dgm:prSet/>
      <dgm:spPr/>
      <dgm:t>
        <a:bodyPr/>
        <a:lstStyle/>
        <a:p>
          <a:endParaRPr lang="en-US" sz="1500"/>
        </a:p>
      </dgm:t>
    </dgm:pt>
    <dgm:pt modelId="{434F1058-EF12-4590-BD43-496B2D33656A}">
      <dgm:prSet phldrT="[Text]" custT="1"/>
      <dgm:spPr/>
      <dgm:t>
        <a:bodyPr/>
        <a:lstStyle/>
        <a:p>
          <a:r>
            <a:rPr lang="hr-HR" sz="1500" b="1" dirty="0"/>
            <a:t>STRUKOVNE ŠKOLE</a:t>
          </a:r>
          <a:endParaRPr lang="en-US" sz="1500" b="1" dirty="0"/>
        </a:p>
      </dgm:t>
    </dgm:pt>
    <dgm:pt modelId="{17815460-B569-463A-BACE-734F709F874A}" type="parTrans" cxnId="{9E137BA1-2E21-43A2-A338-650B162A3662}">
      <dgm:prSet/>
      <dgm:spPr/>
      <dgm:t>
        <a:bodyPr/>
        <a:lstStyle/>
        <a:p>
          <a:endParaRPr lang="en-US" sz="1500"/>
        </a:p>
      </dgm:t>
    </dgm:pt>
    <dgm:pt modelId="{BC8F1DC2-66B6-4B6F-BD02-84C41DB8AF5C}" type="sibTrans" cxnId="{9E137BA1-2E21-43A2-A338-650B162A3662}">
      <dgm:prSet/>
      <dgm:spPr/>
      <dgm:t>
        <a:bodyPr/>
        <a:lstStyle/>
        <a:p>
          <a:endParaRPr lang="en-US" sz="1500"/>
        </a:p>
      </dgm:t>
    </dgm:pt>
    <dgm:pt modelId="{4098A15D-6BE4-4258-B7C8-EC2A1354A4D6}">
      <dgm:prSet phldrT="[Text]" custT="1"/>
      <dgm:spPr/>
      <dgm:t>
        <a:bodyPr/>
        <a:lstStyle/>
        <a:p>
          <a:r>
            <a:rPr lang="hr-HR" sz="1400" dirty="0"/>
            <a:t>Četverogodišnje</a:t>
          </a:r>
          <a:endParaRPr lang="en-US" sz="1500" dirty="0"/>
        </a:p>
      </dgm:t>
    </dgm:pt>
    <dgm:pt modelId="{DA62F256-25CF-4854-BFCD-F90F70E5F8D4}" type="parTrans" cxnId="{21D8E081-3F51-4864-8D5D-F1BA8CEC852F}">
      <dgm:prSet/>
      <dgm:spPr/>
      <dgm:t>
        <a:bodyPr/>
        <a:lstStyle/>
        <a:p>
          <a:endParaRPr lang="en-US" sz="1500"/>
        </a:p>
      </dgm:t>
    </dgm:pt>
    <dgm:pt modelId="{E1090322-3287-4D3C-A158-E43939F1FA7E}" type="sibTrans" cxnId="{21D8E081-3F51-4864-8D5D-F1BA8CEC852F}">
      <dgm:prSet/>
      <dgm:spPr/>
      <dgm:t>
        <a:bodyPr/>
        <a:lstStyle/>
        <a:p>
          <a:endParaRPr lang="en-US" sz="1500"/>
        </a:p>
      </dgm:t>
    </dgm:pt>
    <dgm:pt modelId="{C1D130BE-4BC5-481C-BADA-14A869727C0B}">
      <dgm:prSet phldrT="[Text]" custT="1"/>
      <dgm:spPr/>
      <dgm:t>
        <a:bodyPr/>
        <a:lstStyle/>
        <a:p>
          <a:r>
            <a:rPr lang="hr-HR" sz="1500" b="1" cap="all" baseline="0" dirty="0"/>
            <a:t>Umjetničke škole</a:t>
          </a:r>
          <a:endParaRPr lang="en-US" sz="1500" b="1" cap="all" baseline="0" dirty="0"/>
        </a:p>
      </dgm:t>
    </dgm:pt>
    <dgm:pt modelId="{8A26916C-03BF-4B0E-92AF-656A56CF8513}" type="parTrans" cxnId="{221AD8BF-6539-43E4-9EB1-23AF138D0EE2}">
      <dgm:prSet/>
      <dgm:spPr/>
      <dgm:t>
        <a:bodyPr/>
        <a:lstStyle/>
        <a:p>
          <a:endParaRPr lang="en-US" sz="1500"/>
        </a:p>
      </dgm:t>
    </dgm:pt>
    <dgm:pt modelId="{4F4BE6FE-AE34-4934-8B0D-8FDF04C5765F}" type="sibTrans" cxnId="{221AD8BF-6539-43E4-9EB1-23AF138D0EE2}">
      <dgm:prSet/>
      <dgm:spPr/>
      <dgm:t>
        <a:bodyPr/>
        <a:lstStyle/>
        <a:p>
          <a:endParaRPr lang="en-US" sz="1500"/>
        </a:p>
      </dgm:t>
    </dgm:pt>
    <dgm:pt modelId="{CD6C8CAB-2DB8-4BEB-8794-D14E24B56239}">
      <dgm:prSet phldrT="[Text]" custT="1"/>
      <dgm:spPr/>
      <dgm:t>
        <a:bodyPr/>
        <a:lstStyle/>
        <a:p>
          <a:r>
            <a:rPr lang="hr-HR" sz="1500" dirty="0"/>
            <a:t>Likovna umjetnost i dizajn</a:t>
          </a:r>
          <a:endParaRPr lang="en-US" sz="1500" dirty="0"/>
        </a:p>
      </dgm:t>
    </dgm:pt>
    <dgm:pt modelId="{503510FB-9E52-432E-98AC-FEF28CA55F0D}" type="parTrans" cxnId="{08C6FF6E-ED40-443D-B75C-6827A78AAE2F}">
      <dgm:prSet/>
      <dgm:spPr/>
      <dgm:t>
        <a:bodyPr/>
        <a:lstStyle/>
        <a:p>
          <a:endParaRPr lang="en-US" sz="1500"/>
        </a:p>
      </dgm:t>
    </dgm:pt>
    <dgm:pt modelId="{F6688289-1E3B-4C81-B097-4BC4F02DEEB1}" type="sibTrans" cxnId="{08C6FF6E-ED40-443D-B75C-6827A78AAE2F}">
      <dgm:prSet/>
      <dgm:spPr/>
      <dgm:t>
        <a:bodyPr/>
        <a:lstStyle/>
        <a:p>
          <a:endParaRPr lang="en-US" sz="1500"/>
        </a:p>
      </dgm:t>
    </dgm:pt>
    <dgm:pt modelId="{81425023-3658-474F-B398-A09F6A7715C4}">
      <dgm:prSet phldrT="[Text]" custT="1"/>
      <dgm:spPr/>
      <dgm:t>
        <a:bodyPr/>
        <a:lstStyle/>
        <a:p>
          <a:r>
            <a:rPr lang="hr-HR" sz="1500" dirty="0"/>
            <a:t>Jezične</a:t>
          </a:r>
          <a:endParaRPr lang="en-US" sz="1500" dirty="0"/>
        </a:p>
      </dgm:t>
    </dgm:pt>
    <dgm:pt modelId="{345CD3D7-27E7-4989-AC59-685A5F66867B}" type="parTrans" cxnId="{44341EF0-10C6-4D82-8DA6-2C6C50CE800E}">
      <dgm:prSet/>
      <dgm:spPr/>
      <dgm:t>
        <a:bodyPr/>
        <a:lstStyle/>
        <a:p>
          <a:endParaRPr lang="en-US" sz="1500"/>
        </a:p>
      </dgm:t>
    </dgm:pt>
    <dgm:pt modelId="{CBF02706-A628-4026-928F-AF87A6453A9D}" type="sibTrans" cxnId="{44341EF0-10C6-4D82-8DA6-2C6C50CE800E}">
      <dgm:prSet/>
      <dgm:spPr/>
      <dgm:t>
        <a:bodyPr/>
        <a:lstStyle/>
        <a:p>
          <a:endParaRPr lang="en-US" sz="1500"/>
        </a:p>
      </dgm:t>
    </dgm:pt>
    <dgm:pt modelId="{CF5B8EE4-D285-4E9D-BBB6-5F2F77DD4689}">
      <dgm:prSet phldrT="[Text]" custT="1"/>
      <dgm:spPr/>
      <dgm:t>
        <a:bodyPr/>
        <a:lstStyle/>
        <a:p>
          <a:r>
            <a:rPr lang="hr-HR" sz="1500" dirty="0"/>
            <a:t>Trogodišnje</a:t>
          </a:r>
          <a:endParaRPr lang="en-US" sz="1500" dirty="0"/>
        </a:p>
      </dgm:t>
    </dgm:pt>
    <dgm:pt modelId="{D937D902-C50B-4BEC-9C1F-D9880BCC701B}" type="parTrans" cxnId="{2ED6F702-CE72-434F-A1BB-6BCE9E2DA2BA}">
      <dgm:prSet/>
      <dgm:spPr/>
      <dgm:t>
        <a:bodyPr/>
        <a:lstStyle/>
        <a:p>
          <a:endParaRPr lang="en-US" sz="1500"/>
        </a:p>
      </dgm:t>
    </dgm:pt>
    <dgm:pt modelId="{CADCD7D6-E889-4A66-B79B-3ACEEF43F075}" type="sibTrans" cxnId="{2ED6F702-CE72-434F-A1BB-6BCE9E2DA2BA}">
      <dgm:prSet/>
      <dgm:spPr/>
      <dgm:t>
        <a:bodyPr/>
        <a:lstStyle/>
        <a:p>
          <a:endParaRPr lang="en-US" sz="1500"/>
        </a:p>
      </dgm:t>
    </dgm:pt>
    <dgm:pt modelId="{7EDA4D35-A806-4871-92F5-C89250028926}">
      <dgm:prSet phldrT="[Text]" custT="1"/>
      <dgm:spPr/>
      <dgm:t>
        <a:bodyPr/>
        <a:lstStyle/>
        <a:p>
          <a:r>
            <a:rPr lang="hr-HR" sz="1500" dirty="0"/>
            <a:t>Klasične</a:t>
          </a:r>
          <a:endParaRPr lang="en-US" sz="1500" dirty="0"/>
        </a:p>
      </dgm:t>
    </dgm:pt>
    <dgm:pt modelId="{51D9A6F8-BDEF-4394-ABF0-27C408BD73F2}" type="parTrans" cxnId="{B5E28190-4612-4B8A-BF54-4852C0C04616}">
      <dgm:prSet/>
      <dgm:spPr/>
      <dgm:t>
        <a:bodyPr/>
        <a:lstStyle/>
        <a:p>
          <a:endParaRPr lang="hr-HR"/>
        </a:p>
      </dgm:t>
    </dgm:pt>
    <dgm:pt modelId="{28C38660-D523-4BEE-B0C6-4649DEB1B9EC}" type="sibTrans" cxnId="{B5E28190-4612-4B8A-BF54-4852C0C04616}">
      <dgm:prSet/>
      <dgm:spPr/>
      <dgm:t>
        <a:bodyPr/>
        <a:lstStyle/>
        <a:p>
          <a:endParaRPr lang="hr-HR"/>
        </a:p>
      </dgm:t>
    </dgm:pt>
    <dgm:pt modelId="{548F71DE-C3AE-4A69-9CCF-79DCCD7C83FD}">
      <dgm:prSet phldrT="[Text]" custT="1"/>
      <dgm:spPr/>
      <dgm:t>
        <a:bodyPr/>
        <a:lstStyle/>
        <a:p>
          <a:r>
            <a:rPr lang="hr-HR" sz="1500" dirty="0"/>
            <a:t>Sportske</a:t>
          </a:r>
          <a:endParaRPr lang="en-US" sz="1500" dirty="0"/>
        </a:p>
      </dgm:t>
    </dgm:pt>
    <dgm:pt modelId="{56A2F471-C33A-477E-AFE8-D69FA210D7DD}" type="parTrans" cxnId="{549F730B-2562-4CD7-A332-4F3E1835B680}">
      <dgm:prSet/>
      <dgm:spPr/>
      <dgm:t>
        <a:bodyPr/>
        <a:lstStyle/>
        <a:p>
          <a:endParaRPr lang="hr-HR"/>
        </a:p>
      </dgm:t>
    </dgm:pt>
    <dgm:pt modelId="{B4BD5E19-89D8-43F2-B6C3-4247F03ED62D}" type="sibTrans" cxnId="{549F730B-2562-4CD7-A332-4F3E1835B680}">
      <dgm:prSet/>
      <dgm:spPr/>
      <dgm:t>
        <a:bodyPr/>
        <a:lstStyle/>
        <a:p>
          <a:endParaRPr lang="hr-HR"/>
        </a:p>
      </dgm:t>
    </dgm:pt>
    <dgm:pt modelId="{57CE019A-36D8-4BE2-819C-7CCC1D76D34E}">
      <dgm:prSet phldrT="[Text]" custT="1"/>
      <dgm:spPr/>
      <dgm:t>
        <a:bodyPr/>
        <a:lstStyle/>
        <a:p>
          <a:r>
            <a:rPr lang="hr-HR" sz="1500" dirty="0"/>
            <a:t>Industrijske</a:t>
          </a:r>
          <a:endParaRPr lang="en-US" sz="1500" dirty="0"/>
        </a:p>
      </dgm:t>
    </dgm:pt>
    <dgm:pt modelId="{2810FED5-96A5-496B-99F9-9C9D0FE7E266}" type="parTrans" cxnId="{58533AFA-E05C-4E7E-B8EF-0B74D586B36C}">
      <dgm:prSet/>
      <dgm:spPr/>
      <dgm:t>
        <a:bodyPr/>
        <a:lstStyle/>
        <a:p>
          <a:endParaRPr lang="hr-HR"/>
        </a:p>
      </dgm:t>
    </dgm:pt>
    <dgm:pt modelId="{9B5E26F7-4F58-4A9B-843C-FB5C42DB6320}" type="sibTrans" cxnId="{58533AFA-E05C-4E7E-B8EF-0B74D586B36C}">
      <dgm:prSet/>
      <dgm:spPr/>
      <dgm:t>
        <a:bodyPr/>
        <a:lstStyle/>
        <a:p>
          <a:endParaRPr lang="hr-HR"/>
        </a:p>
      </dgm:t>
    </dgm:pt>
    <dgm:pt modelId="{D85F7EF4-71EC-42BC-B738-534D9EF431EA}">
      <dgm:prSet phldrT="[Text]" custT="1"/>
      <dgm:spPr/>
      <dgm:t>
        <a:bodyPr/>
        <a:lstStyle/>
        <a:p>
          <a:r>
            <a:rPr lang="hr-HR" sz="1500" dirty="0"/>
            <a:t>Obrtničke</a:t>
          </a:r>
          <a:endParaRPr lang="en-US" sz="1500" dirty="0"/>
        </a:p>
      </dgm:t>
    </dgm:pt>
    <dgm:pt modelId="{EE804007-D08F-4D17-AB3A-AC869BCE825A}" type="parTrans" cxnId="{0A295F56-B86B-49BB-8387-FEF0D95BEFD1}">
      <dgm:prSet/>
      <dgm:spPr/>
      <dgm:t>
        <a:bodyPr/>
        <a:lstStyle/>
        <a:p>
          <a:endParaRPr lang="hr-HR"/>
        </a:p>
      </dgm:t>
    </dgm:pt>
    <dgm:pt modelId="{5346CF2C-D9BB-4178-BFD3-B209D0DBC21C}" type="sibTrans" cxnId="{0A295F56-B86B-49BB-8387-FEF0D95BEFD1}">
      <dgm:prSet/>
      <dgm:spPr/>
      <dgm:t>
        <a:bodyPr/>
        <a:lstStyle/>
        <a:p>
          <a:endParaRPr lang="hr-HR"/>
        </a:p>
      </dgm:t>
    </dgm:pt>
    <dgm:pt modelId="{10F8AAC8-3673-40D0-BD33-BECEC560C7FF}">
      <dgm:prSet phldrT="[Text]" custT="1"/>
      <dgm:spPr/>
      <dgm:t>
        <a:bodyPr/>
        <a:lstStyle/>
        <a:p>
          <a:r>
            <a:rPr lang="hr-HR" sz="1500" dirty="0"/>
            <a:t>Ostale</a:t>
          </a:r>
          <a:endParaRPr lang="en-US" sz="1500" dirty="0"/>
        </a:p>
      </dgm:t>
    </dgm:pt>
    <dgm:pt modelId="{64AF0F09-D7F3-4770-8A60-2015BCFE2510}" type="parTrans" cxnId="{67918FD7-2E37-490B-8585-49A7F8C13092}">
      <dgm:prSet/>
      <dgm:spPr/>
      <dgm:t>
        <a:bodyPr/>
        <a:lstStyle/>
        <a:p>
          <a:endParaRPr lang="hr-HR"/>
        </a:p>
      </dgm:t>
    </dgm:pt>
    <dgm:pt modelId="{2E5042E6-DCA0-43C2-9D1C-383C977A1894}" type="sibTrans" cxnId="{67918FD7-2E37-490B-8585-49A7F8C13092}">
      <dgm:prSet/>
      <dgm:spPr/>
      <dgm:t>
        <a:bodyPr/>
        <a:lstStyle/>
        <a:p>
          <a:endParaRPr lang="hr-HR"/>
        </a:p>
      </dgm:t>
    </dgm:pt>
    <dgm:pt modelId="{97919942-DF3C-4014-B92E-A9567D208DE8}">
      <dgm:prSet phldrT="[Text]" custT="1"/>
      <dgm:spPr/>
      <dgm:t>
        <a:bodyPr/>
        <a:lstStyle/>
        <a:p>
          <a:r>
            <a:rPr lang="hr-HR" sz="1500" dirty="0"/>
            <a:t>Tehničke</a:t>
          </a:r>
          <a:endParaRPr lang="en-US" sz="1500" dirty="0"/>
        </a:p>
      </dgm:t>
    </dgm:pt>
    <dgm:pt modelId="{9E4A9EB1-0EFE-4145-84C4-067C49CB9EE0}" type="parTrans" cxnId="{879921AD-E30B-4E1D-A0B1-AD2172574379}">
      <dgm:prSet/>
      <dgm:spPr/>
      <dgm:t>
        <a:bodyPr/>
        <a:lstStyle/>
        <a:p>
          <a:endParaRPr lang="hr-HR"/>
        </a:p>
      </dgm:t>
    </dgm:pt>
    <dgm:pt modelId="{BF11C8C1-C16F-4A7A-8281-58CF0ED41A15}" type="sibTrans" cxnId="{879921AD-E30B-4E1D-A0B1-AD2172574379}">
      <dgm:prSet/>
      <dgm:spPr/>
      <dgm:t>
        <a:bodyPr/>
        <a:lstStyle/>
        <a:p>
          <a:endParaRPr lang="hr-HR"/>
        </a:p>
      </dgm:t>
    </dgm:pt>
    <dgm:pt modelId="{C02A34DB-783D-4758-831B-8E797A79ED70}">
      <dgm:prSet phldrT="[Text]" custT="1"/>
      <dgm:spPr/>
      <dgm:t>
        <a:bodyPr/>
        <a:lstStyle/>
        <a:p>
          <a:r>
            <a:rPr lang="hr-HR" sz="1500" dirty="0"/>
            <a:t>Zdravstvene</a:t>
          </a:r>
          <a:endParaRPr lang="en-US" sz="1500" dirty="0"/>
        </a:p>
      </dgm:t>
    </dgm:pt>
    <dgm:pt modelId="{6288DA8A-EB78-4BD6-99D6-0EE56FBFF61A}" type="parTrans" cxnId="{87321B0A-8F23-4E1A-AA34-A66B0AD9ED8C}">
      <dgm:prSet/>
      <dgm:spPr/>
      <dgm:t>
        <a:bodyPr/>
        <a:lstStyle/>
        <a:p>
          <a:endParaRPr lang="hr-HR"/>
        </a:p>
      </dgm:t>
    </dgm:pt>
    <dgm:pt modelId="{B96E7656-1017-421B-8785-5DF79A166151}" type="sibTrans" cxnId="{87321B0A-8F23-4E1A-AA34-A66B0AD9ED8C}">
      <dgm:prSet/>
      <dgm:spPr/>
      <dgm:t>
        <a:bodyPr/>
        <a:lstStyle/>
        <a:p>
          <a:endParaRPr lang="hr-HR"/>
        </a:p>
      </dgm:t>
    </dgm:pt>
    <dgm:pt modelId="{710993FA-A570-41C2-A272-A56B801A1BF5}">
      <dgm:prSet phldrT="[Text]" custT="1"/>
      <dgm:spPr/>
      <dgm:t>
        <a:bodyPr/>
        <a:lstStyle/>
        <a:p>
          <a:r>
            <a:rPr lang="hr-HR" sz="1200" dirty="0"/>
            <a:t>Poljoprivredne</a:t>
          </a:r>
          <a:endParaRPr lang="en-US" sz="1500" dirty="0"/>
        </a:p>
      </dgm:t>
    </dgm:pt>
    <dgm:pt modelId="{6E9B72E0-B1F5-4378-8598-C8016500B778}" type="parTrans" cxnId="{B167E20E-0FD7-4767-A72A-77CB79E94EE0}">
      <dgm:prSet/>
      <dgm:spPr/>
      <dgm:t>
        <a:bodyPr/>
        <a:lstStyle/>
        <a:p>
          <a:endParaRPr lang="hr-HR"/>
        </a:p>
      </dgm:t>
    </dgm:pt>
    <dgm:pt modelId="{05F08F90-DCD2-4C4A-901D-40C816DE506D}" type="sibTrans" cxnId="{B167E20E-0FD7-4767-A72A-77CB79E94EE0}">
      <dgm:prSet/>
      <dgm:spPr/>
      <dgm:t>
        <a:bodyPr/>
        <a:lstStyle/>
        <a:p>
          <a:endParaRPr lang="hr-HR"/>
        </a:p>
      </dgm:t>
    </dgm:pt>
    <dgm:pt modelId="{2D4C2C81-1E6E-4CDE-BBFA-469488B209A8}">
      <dgm:prSet phldrT="[Text]" custT="1"/>
      <dgm:spPr/>
      <dgm:t>
        <a:bodyPr/>
        <a:lstStyle/>
        <a:p>
          <a:r>
            <a:rPr lang="hr-HR" sz="1500" dirty="0"/>
            <a:t>Ostale</a:t>
          </a:r>
          <a:endParaRPr lang="en-US" sz="1500" dirty="0"/>
        </a:p>
      </dgm:t>
    </dgm:pt>
    <dgm:pt modelId="{7D21A6A9-9E3C-4E7F-B50D-CB87BD7D981A}" type="parTrans" cxnId="{6E385077-159E-4118-83C8-F1994C04EDFC}">
      <dgm:prSet/>
      <dgm:spPr/>
      <dgm:t>
        <a:bodyPr/>
        <a:lstStyle/>
        <a:p>
          <a:endParaRPr lang="hr-HR"/>
        </a:p>
      </dgm:t>
    </dgm:pt>
    <dgm:pt modelId="{B56F2027-86E0-4094-905F-D943884E7AF4}" type="sibTrans" cxnId="{6E385077-159E-4118-83C8-F1994C04EDFC}">
      <dgm:prSet/>
      <dgm:spPr/>
      <dgm:t>
        <a:bodyPr/>
        <a:lstStyle/>
        <a:p>
          <a:endParaRPr lang="hr-HR"/>
        </a:p>
      </dgm:t>
    </dgm:pt>
    <dgm:pt modelId="{CE536480-133F-4DF2-97D0-0B72099B9B47}">
      <dgm:prSet phldrT="[Text]" custT="1"/>
      <dgm:spPr/>
      <dgm:t>
        <a:bodyPr/>
        <a:lstStyle/>
        <a:p>
          <a:r>
            <a:rPr lang="hr-HR" sz="1500" dirty="0"/>
            <a:t>Glazbena umjetnost</a:t>
          </a:r>
          <a:endParaRPr lang="en-US" sz="1500" dirty="0"/>
        </a:p>
      </dgm:t>
    </dgm:pt>
    <dgm:pt modelId="{8A7A2947-11BA-45F1-86CC-CD68BFEA52B9}" type="parTrans" cxnId="{85161468-1217-435A-8FB1-A54B9DDD6E14}">
      <dgm:prSet/>
      <dgm:spPr/>
      <dgm:t>
        <a:bodyPr/>
        <a:lstStyle/>
        <a:p>
          <a:endParaRPr lang="hr-HR"/>
        </a:p>
      </dgm:t>
    </dgm:pt>
    <dgm:pt modelId="{E652E7D9-C2FF-4121-B557-5FDC7568E68B}" type="sibTrans" cxnId="{85161468-1217-435A-8FB1-A54B9DDD6E14}">
      <dgm:prSet/>
      <dgm:spPr/>
      <dgm:t>
        <a:bodyPr/>
        <a:lstStyle/>
        <a:p>
          <a:endParaRPr lang="hr-HR"/>
        </a:p>
      </dgm:t>
    </dgm:pt>
    <dgm:pt modelId="{3BEFBEBC-6A5A-4F1E-97EC-0D4219CA98E7}">
      <dgm:prSet phldrT="[Text]" custT="1"/>
      <dgm:spPr/>
      <dgm:t>
        <a:bodyPr/>
        <a:lstStyle/>
        <a:p>
          <a:r>
            <a:rPr lang="hr-HR" sz="1500" dirty="0"/>
            <a:t>Plesna umjetnost</a:t>
          </a:r>
          <a:endParaRPr lang="en-US" sz="1500" dirty="0"/>
        </a:p>
      </dgm:t>
    </dgm:pt>
    <dgm:pt modelId="{B5BA6CBB-BBDA-4A51-A6B5-3BA2DD19FB60}" type="parTrans" cxnId="{FC8A700B-50B0-4326-8EB6-E09B51C6DB03}">
      <dgm:prSet/>
      <dgm:spPr/>
      <dgm:t>
        <a:bodyPr/>
        <a:lstStyle/>
        <a:p>
          <a:endParaRPr lang="hr-HR"/>
        </a:p>
      </dgm:t>
    </dgm:pt>
    <dgm:pt modelId="{6F2974B1-85F0-4073-BE2F-F8663B28BA68}" type="sibTrans" cxnId="{FC8A700B-50B0-4326-8EB6-E09B51C6DB03}">
      <dgm:prSet/>
      <dgm:spPr/>
      <dgm:t>
        <a:bodyPr/>
        <a:lstStyle/>
        <a:p>
          <a:endParaRPr lang="hr-HR"/>
        </a:p>
      </dgm:t>
    </dgm:pt>
    <dgm:pt modelId="{C021D8BF-5ED2-4733-81D8-98D8DB6B32C6}" type="pres">
      <dgm:prSet presAssocID="{96C9D5F4-FF4F-420D-8420-A926E166D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F29D4A3C-A833-43AA-90C1-2774D21BEFAA}" type="pres">
      <dgm:prSet presAssocID="{D0997319-AE2C-4C46-ADCB-BA43BE3F3F54}" presName="hierRoot1" presStyleCnt="0">
        <dgm:presLayoutVars>
          <dgm:hierBranch val="init"/>
        </dgm:presLayoutVars>
      </dgm:prSet>
      <dgm:spPr/>
    </dgm:pt>
    <dgm:pt modelId="{F8A1BEBB-B304-4090-B086-29A5D44D3532}" type="pres">
      <dgm:prSet presAssocID="{D0997319-AE2C-4C46-ADCB-BA43BE3F3F54}" presName="rootComposite1" presStyleCnt="0"/>
      <dgm:spPr/>
    </dgm:pt>
    <dgm:pt modelId="{37B3718D-D095-4E7C-B2C8-70FADAE068BC}" type="pres">
      <dgm:prSet presAssocID="{D0997319-AE2C-4C46-ADCB-BA43BE3F3F54}" presName="rootText1" presStyleLbl="node0" presStyleIdx="0" presStyleCnt="1" custScaleX="22842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9D98614-7477-4937-8E03-2AB0A603998D}" type="pres">
      <dgm:prSet presAssocID="{D0997319-AE2C-4C46-ADCB-BA43BE3F3F54}" presName="rootConnector1" presStyleLbl="node1" presStyleIdx="0" presStyleCnt="0"/>
      <dgm:spPr/>
      <dgm:t>
        <a:bodyPr/>
        <a:lstStyle/>
        <a:p>
          <a:endParaRPr lang="hr-HR"/>
        </a:p>
      </dgm:t>
    </dgm:pt>
    <dgm:pt modelId="{8FA944FA-5660-43FE-881E-7D04BFAA7390}" type="pres">
      <dgm:prSet presAssocID="{D0997319-AE2C-4C46-ADCB-BA43BE3F3F54}" presName="hierChild2" presStyleCnt="0"/>
      <dgm:spPr/>
    </dgm:pt>
    <dgm:pt modelId="{669F9EDC-31CB-48F8-9E99-60A66A0FC3AF}" type="pres">
      <dgm:prSet presAssocID="{B164CB56-71EE-412E-A3A2-1509A3B08E05}" presName="Name37" presStyleLbl="parChTrans1D2" presStyleIdx="0" presStyleCnt="3"/>
      <dgm:spPr/>
      <dgm:t>
        <a:bodyPr/>
        <a:lstStyle/>
        <a:p>
          <a:endParaRPr lang="hr-HR"/>
        </a:p>
      </dgm:t>
    </dgm:pt>
    <dgm:pt modelId="{F232BB90-42DD-4C53-8B72-80F674342A24}" type="pres">
      <dgm:prSet presAssocID="{8E70AA8F-7583-4AFE-9EDE-87363894E1F8}" presName="hierRoot2" presStyleCnt="0">
        <dgm:presLayoutVars>
          <dgm:hierBranch val="init"/>
        </dgm:presLayoutVars>
      </dgm:prSet>
      <dgm:spPr/>
    </dgm:pt>
    <dgm:pt modelId="{A1AEDAB4-925C-443D-B3CC-5236C44F66FF}" type="pres">
      <dgm:prSet presAssocID="{8E70AA8F-7583-4AFE-9EDE-87363894E1F8}" presName="rootComposite" presStyleCnt="0"/>
      <dgm:spPr/>
    </dgm:pt>
    <dgm:pt modelId="{A8401B32-71D4-404D-AC33-5BC33C651FC9}" type="pres">
      <dgm:prSet presAssocID="{8E70AA8F-7583-4AFE-9EDE-87363894E1F8}" presName="rootText" presStyleLbl="node2" presStyleIdx="0" presStyleCnt="3" custScaleX="145986" custLinFactNeighborX="-52238" custLinFactNeighborY="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AD2C39F-60F3-4070-83E7-DC9FCC542D6F}" type="pres">
      <dgm:prSet presAssocID="{8E70AA8F-7583-4AFE-9EDE-87363894E1F8}" presName="rootConnector" presStyleLbl="node2" presStyleIdx="0" presStyleCnt="3"/>
      <dgm:spPr/>
      <dgm:t>
        <a:bodyPr/>
        <a:lstStyle/>
        <a:p>
          <a:endParaRPr lang="hr-HR"/>
        </a:p>
      </dgm:t>
    </dgm:pt>
    <dgm:pt modelId="{5253D9D7-FB79-4E7F-8B5D-CA9FE7D38996}" type="pres">
      <dgm:prSet presAssocID="{8E70AA8F-7583-4AFE-9EDE-87363894E1F8}" presName="hierChild4" presStyleCnt="0"/>
      <dgm:spPr/>
    </dgm:pt>
    <dgm:pt modelId="{40419D01-2FBD-47DC-8A9E-DA80F0C4C7F4}" type="pres">
      <dgm:prSet presAssocID="{ABBFDE01-1481-464C-8AC1-99EC0D941066}" presName="Name37" presStyleLbl="parChTrans1D3" presStyleIdx="0" presStyleCnt="10"/>
      <dgm:spPr/>
      <dgm:t>
        <a:bodyPr/>
        <a:lstStyle/>
        <a:p>
          <a:endParaRPr lang="hr-HR"/>
        </a:p>
      </dgm:t>
    </dgm:pt>
    <dgm:pt modelId="{C028BDDF-0AC6-4329-A2E6-3DF538482F12}" type="pres">
      <dgm:prSet presAssocID="{7518AF73-C3E8-4B13-863B-C4E310C686A0}" presName="hierRoot2" presStyleCnt="0">
        <dgm:presLayoutVars>
          <dgm:hierBranch val="init"/>
        </dgm:presLayoutVars>
      </dgm:prSet>
      <dgm:spPr/>
    </dgm:pt>
    <dgm:pt modelId="{C20F4DF8-C0DC-4D7D-A2A2-96B6B9D443EE}" type="pres">
      <dgm:prSet presAssocID="{7518AF73-C3E8-4B13-863B-C4E310C686A0}" presName="rootComposite" presStyleCnt="0"/>
      <dgm:spPr/>
    </dgm:pt>
    <dgm:pt modelId="{4D8B2193-3E3B-4BE6-B5D7-FDB1E2E87687}" type="pres">
      <dgm:prSet presAssocID="{7518AF73-C3E8-4B13-863B-C4E310C686A0}" presName="rootText" presStyleLbl="node3" presStyleIdx="0" presStyleCnt="10" custLinFactNeighborX="-43630" custLinFactNeighborY="-138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769B730-E33F-4566-9733-CA5B545621C6}" type="pres">
      <dgm:prSet presAssocID="{7518AF73-C3E8-4B13-863B-C4E310C686A0}" presName="rootConnector" presStyleLbl="node3" presStyleIdx="0" presStyleCnt="10"/>
      <dgm:spPr/>
      <dgm:t>
        <a:bodyPr/>
        <a:lstStyle/>
        <a:p>
          <a:endParaRPr lang="hr-HR"/>
        </a:p>
      </dgm:t>
    </dgm:pt>
    <dgm:pt modelId="{143E2A99-1E2B-4983-92A0-815754C12EB6}" type="pres">
      <dgm:prSet presAssocID="{7518AF73-C3E8-4B13-863B-C4E310C686A0}" presName="hierChild4" presStyleCnt="0"/>
      <dgm:spPr/>
    </dgm:pt>
    <dgm:pt modelId="{4EFF184C-46B1-4666-A7FF-7CCA88096070}" type="pres">
      <dgm:prSet presAssocID="{7518AF73-C3E8-4B13-863B-C4E310C686A0}" presName="hierChild5" presStyleCnt="0"/>
      <dgm:spPr/>
    </dgm:pt>
    <dgm:pt modelId="{FB84F04D-6CE1-4B5C-A440-97843617301E}" type="pres">
      <dgm:prSet presAssocID="{345CD3D7-27E7-4989-AC59-685A5F66867B}" presName="Name37" presStyleLbl="parChTrans1D3" presStyleIdx="1" presStyleCnt="10"/>
      <dgm:spPr/>
      <dgm:t>
        <a:bodyPr/>
        <a:lstStyle/>
        <a:p>
          <a:endParaRPr lang="hr-HR"/>
        </a:p>
      </dgm:t>
    </dgm:pt>
    <dgm:pt modelId="{56A3323F-9910-4AB7-A490-F85775FCE5E2}" type="pres">
      <dgm:prSet presAssocID="{81425023-3658-474F-B398-A09F6A7715C4}" presName="hierRoot2" presStyleCnt="0">
        <dgm:presLayoutVars>
          <dgm:hierBranch val="init"/>
        </dgm:presLayoutVars>
      </dgm:prSet>
      <dgm:spPr/>
    </dgm:pt>
    <dgm:pt modelId="{EA28DB16-5E94-45CE-9DD8-2C52DBC1C9E5}" type="pres">
      <dgm:prSet presAssocID="{81425023-3658-474F-B398-A09F6A7715C4}" presName="rootComposite" presStyleCnt="0"/>
      <dgm:spPr/>
    </dgm:pt>
    <dgm:pt modelId="{46F89631-4D52-45EB-BAB7-354E6BE91ACF}" type="pres">
      <dgm:prSet presAssocID="{81425023-3658-474F-B398-A09F6A7715C4}" presName="rootText" presStyleLbl="node3" presStyleIdx="1" presStyleCnt="10" custLinFactNeighborX="-43630" custLinFactNeighborY="-138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02CC318-46A0-45EA-8BFF-6DC9DA37A430}" type="pres">
      <dgm:prSet presAssocID="{81425023-3658-474F-B398-A09F6A7715C4}" presName="rootConnector" presStyleLbl="node3" presStyleIdx="1" presStyleCnt="10"/>
      <dgm:spPr/>
      <dgm:t>
        <a:bodyPr/>
        <a:lstStyle/>
        <a:p>
          <a:endParaRPr lang="hr-HR"/>
        </a:p>
      </dgm:t>
    </dgm:pt>
    <dgm:pt modelId="{CD684BA0-074F-4CAC-B764-52DDDB4BFA37}" type="pres">
      <dgm:prSet presAssocID="{81425023-3658-474F-B398-A09F6A7715C4}" presName="hierChild4" presStyleCnt="0"/>
      <dgm:spPr/>
    </dgm:pt>
    <dgm:pt modelId="{443431D6-5CE3-473C-9CF3-A6B50F0D9CE1}" type="pres">
      <dgm:prSet presAssocID="{81425023-3658-474F-B398-A09F6A7715C4}" presName="hierChild5" presStyleCnt="0"/>
      <dgm:spPr/>
    </dgm:pt>
    <dgm:pt modelId="{64D8CB61-8A95-4EA8-9EFE-6148B8B7E9A0}" type="pres">
      <dgm:prSet presAssocID="{3CEC508D-6423-4788-A06A-BC7655EEA4B7}" presName="Name37" presStyleLbl="parChTrans1D3" presStyleIdx="2" presStyleCnt="10"/>
      <dgm:spPr/>
      <dgm:t>
        <a:bodyPr/>
        <a:lstStyle/>
        <a:p>
          <a:endParaRPr lang="hr-HR"/>
        </a:p>
      </dgm:t>
    </dgm:pt>
    <dgm:pt modelId="{8F8C9022-D613-4E98-B34F-9C81E10555D4}" type="pres">
      <dgm:prSet presAssocID="{E0596880-FF67-4DA5-941B-65923DFF419E}" presName="hierRoot2" presStyleCnt="0">
        <dgm:presLayoutVars>
          <dgm:hierBranch val="init"/>
        </dgm:presLayoutVars>
      </dgm:prSet>
      <dgm:spPr/>
    </dgm:pt>
    <dgm:pt modelId="{DBB2EE79-8DDB-4910-A85D-7180F0B927F2}" type="pres">
      <dgm:prSet presAssocID="{E0596880-FF67-4DA5-941B-65923DFF419E}" presName="rootComposite" presStyleCnt="0"/>
      <dgm:spPr/>
    </dgm:pt>
    <dgm:pt modelId="{B1AE9F0B-765F-4B49-A6EE-649675500B3C}" type="pres">
      <dgm:prSet presAssocID="{E0596880-FF67-4DA5-941B-65923DFF419E}" presName="rootText" presStyleLbl="node3" presStyleIdx="2" presStyleCnt="10" custLinFactNeighborX="-43630" custLinFactNeighborY="-138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7CFF68E-3BB5-4C53-9B02-85AB7D18C4D1}" type="pres">
      <dgm:prSet presAssocID="{E0596880-FF67-4DA5-941B-65923DFF419E}" presName="rootConnector" presStyleLbl="node3" presStyleIdx="2" presStyleCnt="10"/>
      <dgm:spPr/>
      <dgm:t>
        <a:bodyPr/>
        <a:lstStyle/>
        <a:p>
          <a:endParaRPr lang="hr-HR"/>
        </a:p>
      </dgm:t>
    </dgm:pt>
    <dgm:pt modelId="{27D47B95-7B0B-444B-9E94-7414C3B4FF0D}" type="pres">
      <dgm:prSet presAssocID="{E0596880-FF67-4DA5-941B-65923DFF419E}" presName="hierChild4" presStyleCnt="0"/>
      <dgm:spPr/>
    </dgm:pt>
    <dgm:pt modelId="{A1DC8FD9-E4F0-4026-92CE-69071939D256}" type="pres">
      <dgm:prSet presAssocID="{E0596880-FF67-4DA5-941B-65923DFF419E}" presName="hierChild5" presStyleCnt="0"/>
      <dgm:spPr/>
    </dgm:pt>
    <dgm:pt modelId="{EC9468A2-142D-4107-99D5-F3A8C1416AB6}" type="pres">
      <dgm:prSet presAssocID="{51D9A6F8-BDEF-4394-ABF0-27C408BD73F2}" presName="Name37" presStyleLbl="parChTrans1D3" presStyleIdx="3" presStyleCnt="10"/>
      <dgm:spPr/>
      <dgm:t>
        <a:bodyPr/>
        <a:lstStyle/>
        <a:p>
          <a:endParaRPr lang="hr-HR"/>
        </a:p>
      </dgm:t>
    </dgm:pt>
    <dgm:pt modelId="{3700622E-1D78-4B45-A5DA-C915A8340DB6}" type="pres">
      <dgm:prSet presAssocID="{7EDA4D35-A806-4871-92F5-C89250028926}" presName="hierRoot2" presStyleCnt="0">
        <dgm:presLayoutVars>
          <dgm:hierBranch val="init"/>
        </dgm:presLayoutVars>
      </dgm:prSet>
      <dgm:spPr/>
    </dgm:pt>
    <dgm:pt modelId="{10E8F69B-0037-43B0-9E88-4D68DE19D519}" type="pres">
      <dgm:prSet presAssocID="{7EDA4D35-A806-4871-92F5-C89250028926}" presName="rootComposite" presStyleCnt="0"/>
      <dgm:spPr/>
    </dgm:pt>
    <dgm:pt modelId="{9474B83F-BBE8-41DA-8402-98BC34A0E08E}" type="pres">
      <dgm:prSet presAssocID="{7EDA4D35-A806-4871-92F5-C89250028926}" presName="rootText" presStyleLbl="node3" presStyleIdx="3" presStyleCnt="10" custLinFactNeighborX="-43630" custLinFactNeighborY="-138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984FF5A-2276-4130-AF84-19C7E2C6338A}" type="pres">
      <dgm:prSet presAssocID="{7EDA4D35-A806-4871-92F5-C89250028926}" presName="rootConnector" presStyleLbl="node3" presStyleIdx="3" presStyleCnt="10"/>
      <dgm:spPr/>
      <dgm:t>
        <a:bodyPr/>
        <a:lstStyle/>
        <a:p>
          <a:endParaRPr lang="hr-HR"/>
        </a:p>
      </dgm:t>
    </dgm:pt>
    <dgm:pt modelId="{880FE461-4C4C-40A7-B14C-73D88552992F}" type="pres">
      <dgm:prSet presAssocID="{7EDA4D35-A806-4871-92F5-C89250028926}" presName="hierChild4" presStyleCnt="0"/>
      <dgm:spPr/>
    </dgm:pt>
    <dgm:pt modelId="{11CF7FA8-DC74-468B-A354-AB87DE3722F2}" type="pres">
      <dgm:prSet presAssocID="{7EDA4D35-A806-4871-92F5-C89250028926}" presName="hierChild5" presStyleCnt="0"/>
      <dgm:spPr/>
    </dgm:pt>
    <dgm:pt modelId="{7316275D-7D13-4675-9CB4-CFCF3F1AF376}" type="pres">
      <dgm:prSet presAssocID="{56A2F471-C33A-477E-AFE8-D69FA210D7DD}" presName="Name37" presStyleLbl="parChTrans1D3" presStyleIdx="4" presStyleCnt="10"/>
      <dgm:spPr/>
      <dgm:t>
        <a:bodyPr/>
        <a:lstStyle/>
        <a:p>
          <a:endParaRPr lang="hr-HR"/>
        </a:p>
      </dgm:t>
    </dgm:pt>
    <dgm:pt modelId="{C028F816-06EF-4FA1-BEEC-3816121C472F}" type="pres">
      <dgm:prSet presAssocID="{548F71DE-C3AE-4A69-9CCF-79DCCD7C83FD}" presName="hierRoot2" presStyleCnt="0">
        <dgm:presLayoutVars>
          <dgm:hierBranch val="init"/>
        </dgm:presLayoutVars>
      </dgm:prSet>
      <dgm:spPr/>
    </dgm:pt>
    <dgm:pt modelId="{E2DD0375-5982-4E5C-B983-4EFD26600E84}" type="pres">
      <dgm:prSet presAssocID="{548F71DE-C3AE-4A69-9CCF-79DCCD7C83FD}" presName="rootComposite" presStyleCnt="0"/>
      <dgm:spPr/>
    </dgm:pt>
    <dgm:pt modelId="{809007D4-1587-41EA-9A08-4330DC03B1C8}" type="pres">
      <dgm:prSet presAssocID="{548F71DE-C3AE-4A69-9CCF-79DCCD7C83FD}" presName="rootText" presStyleLbl="node3" presStyleIdx="4" presStyleCnt="10" custLinFactNeighborX="-43630" custLinFactNeighborY="-290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0A3CEBB-EFEC-480C-91A0-6317E8872409}" type="pres">
      <dgm:prSet presAssocID="{548F71DE-C3AE-4A69-9CCF-79DCCD7C83FD}" presName="rootConnector" presStyleLbl="node3" presStyleIdx="4" presStyleCnt="10"/>
      <dgm:spPr/>
      <dgm:t>
        <a:bodyPr/>
        <a:lstStyle/>
        <a:p>
          <a:endParaRPr lang="hr-HR"/>
        </a:p>
      </dgm:t>
    </dgm:pt>
    <dgm:pt modelId="{AC05869E-A83B-4887-B29D-B013280B8AA6}" type="pres">
      <dgm:prSet presAssocID="{548F71DE-C3AE-4A69-9CCF-79DCCD7C83FD}" presName="hierChild4" presStyleCnt="0"/>
      <dgm:spPr/>
    </dgm:pt>
    <dgm:pt modelId="{D44B5D30-99C0-4795-ADEE-16DFB719E1CD}" type="pres">
      <dgm:prSet presAssocID="{548F71DE-C3AE-4A69-9CCF-79DCCD7C83FD}" presName="hierChild5" presStyleCnt="0"/>
      <dgm:spPr/>
    </dgm:pt>
    <dgm:pt modelId="{F1181846-A028-493F-BCF9-45640A86881E}" type="pres">
      <dgm:prSet presAssocID="{8E70AA8F-7583-4AFE-9EDE-87363894E1F8}" presName="hierChild5" presStyleCnt="0"/>
      <dgm:spPr/>
    </dgm:pt>
    <dgm:pt modelId="{AF9D82A4-6332-4F9C-967C-3B7D03B1ACF6}" type="pres">
      <dgm:prSet presAssocID="{17815460-B569-463A-BACE-734F709F874A}" presName="Name37" presStyleLbl="parChTrans1D2" presStyleIdx="1" presStyleCnt="3"/>
      <dgm:spPr/>
      <dgm:t>
        <a:bodyPr/>
        <a:lstStyle/>
        <a:p>
          <a:endParaRPr lang="hr-HR"/>
        </a:p>
      </dgm:t>
    </dgm:pt>
    <dgm:pt modelId="{35E70073-8B2C-49ED-BA5E-F8A102D3F642}" type="pres">
      <dgm:prSet presAssocID="{434F1058-EF12-4590-BD43-496B2D33656A}" presName="hierRoot2" presStyleCnt="0">
        <dgm:presLayoutVars>
          <dgm:hierBranch val="init"/>
        </dgm:presLayoutVars>
      </dgm:prSet>
      <dgm:spPr/>
    </dgm:pt>
    <dgm:pt modelId="{380E5686-D2B4-4A2C-BCE3-DBDB56447930}" type="pres">
      <dgm:prSet presAssocID="{434F1058-EF12-4590-BD43-496B2D33656A}" presName="rootComposite" presStyleCnt="0"/>
      <dgm:spPr/>
    </dgm:pt>
    <dgm:pt modelId="{0C278C1E-E6D3-4403-9D34-12858B00EF12}" type="pres">
      <dgm:prSet presAssocID="{434F1058-EF12-4590-BD43-496B2D33656A}" presName="rootText" presStyleLbl="node2" presStyleIdx="1" presStyleCnt="3" custScaleX="145986" custLinFactNeighborX="-738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65F25EC-41E0-4E90-80D9-0DB6353CD7BA}" type="pres">
      <dgm:prSet presAssocID="{434F1058-EF12-4590-BD43-496B2D33656A}" presName="rootConnector" presStyleLbl="node2" presStyleIdx="1" presStyleCnt="3"/>
      <dgm:spPr/>
      <dgm:t>
        <a:bodyPr/>
        <a:lstStyle/>
        <a:p>
          <a:endParaRPr lang="hr-HR"/>
        </a:p>
      </dgm:t>
    </dgm:pt>
    <dgm:pt modelId="{6CD0A106-91F3-45BF-9183-DB7CB7AC3023}" type="pres">
      <dgm:prSet presAssocID="{434F1058-EF12-4590-BD43-496B2D33656A}" presName="hierChild4" presStyleCnt="0"/>
      <dgm:spPr/>
    </dgm:pt>
    <dgm:pt modelId="{C0A39DE9-3C78-44D7-946D-B937B29423E4}" type="pres">
      <dgm:prSet presAssocID="{DA62F256-25CF-4854-BFCD-F90F70E5F8D4}" presName="Name37" presStyleLbl="parChTrans1D3" presStyleIdx="5" presStyleCnt="10"/>
      <dgm:spPr/>
      <dgm:t>
        <a:bodyPr/>
        <a:lstStyle/>
        <a:p>
          <a:endParaRPr lang="hr-HR"/>
        </a:p>
      </dgm:t>
    </dgm:pt>
    <dgm:pt modelId="{D93711E9-56DA-4D21-8AC2-0F214604DAC3}" type="pres">
      <dgm:prSet presAssocID="{4098A15D-6BE4-4258-B7C8-EC2A1354A4D6}" presName="hierRoot2" presStyleCnt="0">
        <dgm:presLayoutVars>
          <dgm:hierBranch val="init"/>
        </dgm:presLayoutVars>
      </dgm:prSet>
      <dgm:spPr/>
    </dgm:pt>
    <dgm:pt modelId="{04E0C6A8-5703-4661-92E2-E3604CF7F4E6}" type="pres">
      <dgm:prSet presAssocID="{4098A15D-6BE4-4258-B7C8-EC2A1354A4D6}" presName="rootComposite" presStyleCnt="0"/>
      <dgm:spPr/>
    </dgm:pt>
    <dgm:pt modelId="{7665C758-3D6C-4896-8FDC-91454A6F2294}" type="pres">
      <dgm:prSet presAssocID="{4098A15D-6BE4-4258-B7C8-EC2A1354A4D6}" presName="rootText" presStyleLbl="node3" presStyleIdx="5" presStyleCnt="10" custScaleX="115572" custLinFactNeighborX="-21367" custLinFactNeighborY="-164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53A737A-EC65-4EE7-8AEC-88B7EACFFCC7}" type="pres">
      <dgm:prSet presAssocID="{4098A15D-6BE4-4258-B7C8-EC2A1354A4D6}" presName="rootConnector" presStyleLbl="node3" presStyleIdx="5" presStyleCnt="10"/>
      <dgm:spPr/>
      <dgm:t>
        <a:bodyPr/>
        <a:lstStyle/>
        <a:p>
          <a:endParaRPr lang="hr-HR"/>
        </a:p>
      </dgm:t>
    </dgm:pt>
    <dgm:pt modelId="{65EC00BF-BB92-430B-B86F-38DA750225DD}" type="pres">
      <dgm:prSet presAssocID="{4098A15D-6BE4-4258-B7C8-EC2A1354A4D6}" presName="hierChild4" presStyleCnt="0"/>
      <dgm:spPr/>
    </dgm:pt>
    <dgm:pt modelId="{7B2FCD4A-C371-42B3-936B-A90E1B6A9679}" type="pres">
      <dgm:prSet presAssocID="{9E4A9EB1-0EFE-4145-84C4-067C49CB9EE0}" presName="Name37" presStyleLbl="parChTrans1D4" presStyleIdx="0" presStyleCnt="7"/>
      <dgm:spPr/>
      <dgm:t>
        <a:bodyPr/>
        <a:lstStyle/>
        <a:p>
          <a:endParaRPr lang="hr-HR"/>
        </a:p>
      </dgm:t>
    </dgm:pt>
    <dgm:pt modelId="{59829935-0C82-4B30-BA76-25688DDDDE05}" type="pres">
      <dgm:prSet presAssocID="{97919942-DF3C-4014-B92E-A9567D208DE8}" presName="hierRoot2" presStyleCnt="0">
        <dgm:presLayoutVars>
          <dgm:hierBranch val="init"/>
        </dgm:presLayoutVars>
      </dgm:prSet>
      <dgm:spPr/>
    </dgm:pt>
    <dgm:pt modelId="{D3C075B3-AAC5-4BC2-BA1B-B94791FB55C1}" type="pres">
      <dgm:prSet presAssocID="{97919942-DF3C-4014-B92E-A9567D208DE8}" presName="rootComposite" presStyleCnt="0"/>
      <dgm:spPr/>
    </dgm:pt>
    <dgm:pt modelId="{56F0D6E3-B62E-4527-A1F1-47608FE59778}" type="pres">
      <dgm:prSet presAssocID="{97919942-DF3C-4014-B92E-A9567D208DE8}" presName="rootText" presStyleLbl="node4" presStyleIdx="0" presStyleCnt="7" custLinFactNeighborX="-1233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873A9D-EDEE-4809-8A76-8797FD48172C}" type="pres">
      <dgm:prSet presAssocID="{97919942-DF3C-4014-B92E-A9567D208DE8}" presName="rootConnector" presStyleLbl="node4" presStyleIdx="0" presStyleCnt="7"/>
      <dgm:spPr/>
      <dgm:t>
        <a:bodyPr/>
        <a:lstStyle/>
        <a:p>
          <a:endParaRPr lang="hr-HR"/>
        </a:p>
      </dgm:t>
    </dgm:pt>
    <dgm:pt modelId="{75583E53-0563-42F4-934A-3DE282351432}" type="pres">
      <dgm:prSet presAssocID="{97919942-DF3C-4014-B92E-A9567D208DE8}" presName="hierChild4" presStyleCnt="0"/>
      <dgm:spPr/>
    </dgm:pt>
    <dgm:pt modelId="{7F2C7D4F-6232-48E2-92A6-4638B626AE89}" type="pres">
      <dgm:prSet presAssocID="{97919942-DF3C-4014-B92E-A9567D208DE8}" presName="hierChild5" presStyleCnt="0"/>
      <dgm:spPr/>
    </dgm:pt>
    <dgm:pt modelId="{53F48BC7-D142-4D9D-9B01-9B2CFEFFC92C}" type="pres">
      <dgm:prSet presAssocID="{6288DA8A-EB78-4BD6-99D6-0EE56FBFF61A}" presName="Name37" presStyleLbl="parChTrans1D4" presStyleIdx="1" presStyleCnt="7"/>
      <dgm:spPr/>
      <dgm:t>
        <a:bodyPr/>
        <a:lstStyle/>
        <a:p>
          <a:endParaRPr lang="hr-HR"/>
        </a:p>
      </dgm:t>
    </dgm:pt>
    <dgm:pt modelId="{59A23126-A6FD-48C9-B32F-43AC8E864C34}" type="pres">
      <dgm:prSet presAssocID="{C02A34DB-783D-4758-831B-8E797A79ED70}" presName="hierRoot2" presStyleCnt="0">
        <dgm:presLayoutVars>
          <dgm:hierBranch val="init"/>
        </dgm:presLayoutVars>
      </dgm:prSet>
      <dgm:spPr/>
    </dgm:pt>
    <dgm:pt modelId="{7E9A21E1-3295-4F05-AE51-3EED428C7AF5}" type="pres">
      <dgm:prSet presAssocID="{C02A34DB-783D-4758-831B-8E797A79ED70}" presName="rootComposite" presStyleCnt="0"/>
      <dgm:spPr/>
    </dgm:pt>
    <dgm:pt modelId="{861562B0-088B-4EEB-B814-88BC141837B8}" type="pres">
      <dgm:prSet presAssocID="{C02A34DB-783D-4758-831B-8E797A79ED70}" presName="rootText" presStyleLbl="node4" presStyleIdx="1" presStyleCnt="7" custLinFactNeighborX="-1233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2A2B994-D892-4994-AA10-789D3DAEE46F}" type="pres">
      <dgm:prSet presAssocID="{C02A34DB-783D-4758-831B-8E797A79ED70}" presName="rootConnector" presStyleLbl="node4" presStyleIdx="1" presStyleCnt="7"/>
      <dgm:spPr/>
      <dgm:t>
        <a:bodyPr/>
        <a:lstStyle/>
        <a:p>
          <a:endParaRPr lang="hr-HR"/>
        </a:p>
      </dgm:t>
    </dgm:pt>
    <dgm:pt modelId="{9E6C1AD5-F665-48CF-844A-02F75859F106}" type="pres">
      <dgm:prSet presAssocID="{C02A34DB-783D-4758-831B-8E797A79ED70}" presName="hierChild4" presStyleCnt="0"/>
      <dgm:spPr/>
    </dgm:pt>
    <dgm:pt modelId="{997847CE-AE46-42CF-A90A-D90FF5A2BF73}" type="pres">
      <dgm:prSet presAssocID="{C02A34DB-783D-4758-831B-8E797A79ED70}" presName="hierChild5" presStyleCnt="0"/>
      <dgm:spPr/>
    </dgm:pt>
    <dgm:pt modelId="{3CF8622A-2FA9-45C6-B512-A2E91F24AA52}" type="pres">
      <dgm:prSet presAssocID="{6E9B72E0-B1F5-4378-8598-C8016500B778}" presName="Name37" presStyleLbl="parChTrans1D4" presStyleIdx="2" presStyleCnt="7"/>
      <dgm:spPr/>
      <dgm:t>
        <a:bodyPr/>
        <a:lstStyle/>
        <a:p>
          <a:endParaRPr lang="hr-HR"/>
        </a:p>
      </dgm:t>
    </dgm:pt>
    <dgm:pt modelId="{F7213FBD-2011-4BD6-B0E5-FCA925916983}" type="pres">
      <dgm:prSet presAssocID="{710993FA-A570-41C2-A272-A56B801A1BF5}" presName="hierRoot2" presStyleCnt="0">
        <dgm:presLayoutVars>
          <dgm:hierBranch val="init"/>
        </dgm:presLayoutVars>
      </dgm:prSet>
      <dgm:spPr/>
    </dgm:pt>
    <dgm:pt modelId="{690C7F51-6E9F-4397-A0CB-DB517252B675}" type="pres">
      <dgm:prSet presAssocID="{710993FA-A570-41C2-A272-A56B801A1BF5}" presName="rootComposite" presStyleCnt="0"/>
      <dgm:spPr/>
    </dgm:pt>
    <dgm:pt modelId="{53F52F44-47C9-4BF2-887D-BFCBDB22381A}" type="pres">
      <dgm:prSet presAssocID="{710993FA-A570-41C2-A272-A56B801A1BF5}" presName="rootText" presStyleLbl="node4" presStyleIdx="2" presStyleCnt="7" custLinFactNeighborX="-1233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432CEDA-599C-4516-8931-EB86D0510F30}" type="pres">
      <dgm:prSet presAssocID="{710993FA-A570-41C2-A272-A56B801A1BF5}" presName="rootConnector" presStyleLbl="node4" presStyleIdx="2" presStyleCnt="7"/>
      <dgm:spPr/>
      <dgm:t>
        <a:bodyPr/>
        <a:lstStyle/>
        <a:p>
          <a:endParaRPr lang="hr-HR"/>
        </a:p>
      </dgm:t>
    </dgm:pt>
    <dgm:pt modelId="{5C449EBA-1FB7-4107-938D-FAD48224C6CC}" type="pres">
      <dgm:prSet presAssocID="{710993FA-A570-41C2-A272-A56B801A1BF5}" presName="hierChild4" presStyleCnt="0"/>
      <dgm:spPr/>
    </dgm:pt>
    <dgm:pt modelId="{34030A4E-AEC4-4143-B0BB-C0EC94F72B39}" type="pres">
      <dgm:prSet presAssocID="{710993FA-A570-41C2-A272-A56B801A1BF5}" presName="hierChild5" presStyleCnt="0"/>
      <dgm:spPr/>
    </dgm:pt>
    <dgm:pt modelId="{4A6A201F-5550-4277-8B3A-33C648B33009}" type="pres">
      <dgm:prSet presAssocID="{7D21A6A9-9E3C-4E7F-B50D-CB87BD7D981A}" presName="Name37" presStyleLbl="parChTrans1D4" presStyleIdx="3" presStyleCnt="7"/>
      <dgm:spPr/>
      <dgm:t>
        <a:bodyPr/>
        <a:lstStyle/>
        <a:p>
          <a:endParaRPr lang="hr-HR"/>
        </a:p>
      </dgm:t>
    </dgm:pt>
    <dgm:pt modelId="{04901B83-852D-4DE0-B360-53DF308585EA}" type="pres">
      <dgm:prSet presAssocID="{2D4C2C81-1E6E-4CDE-BBFA-469488B209A8}" presName="hierRoot2" presStyleCnt="0">
        <dgm:presLayoutVars>
          <dgm:hierBranch val="init"/>
        </dgm:presLayoutVars>
      </dgm:prSet>
      <dgm:spPr/>
    </dgm:pt>
    <dgm:pt modelId="{7430C733-CD9A-4801-AC7D-C21F14241676}" type="pres">
      <dgm:prSet presAssocID="{2D4C2C81-1E6E-4CDE-BBFA-469488B209A8}" presName="rootComposite" presStyleCnt="0"/>
      <dgm:spPr/>
    </dgm:pt>
    <dgm:pt modelId="{0B36D466-EBC0-4423-9F02-39367306F2C0}" type="pres">
      <dgm:prSet presAssocID="{2D4C2C81-1E6E-4CDE-BBFA-469488B209A8}" presName="rootText" presStyleLbl="node4" presStyleIdx="3" presStyleCnt="7" custLinFactNeighborX="-1233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E41D859-4940-42EC-9E95-2C5F1E925846}" type="pres">
      <dgm:prSet presAssocID="{2D4C2C81-1E6E-4CDE-BBFA-469488B209A8}" presName="rootConnector" presStyleLbl="node4" presStyleIdx="3" presStyleCnt="7"/>
      <dgm:spPr/>
      <dgm:t>
        <a:bodyPr/>
        <a:lstStyle/>
        <a:p>
          <a:endParaRPr lang="hr-HR"/>
        </a:p>
      </dgm:t>
    </dgm:pt>
    <dgm:pt modelId="{2460A651-3557-4F0E-9CF3-1515F046DD8B}" type="pres">
      <dgm:prSet presAssocID="{2D4C2C81-1E6E-4CDE-BBFA-469488B209A8}" presName="hierChild4" presStyleCnt="0"/>
      <dgm:spPr/>
    </dgm:pt>
    <dgm:pt modelId="{6A06ED68-A97E-4A68-885A-CE68717C929A}" type="pres">
      <dgm:prSet presAssocID="{2D4C2C81-1E6E-4CDE-BBFA-469488B209A8}" presName="hierChild5" presStyleCnt="0"/>
      <dgm:spPr/>
    </dgm:pt>
    <dgm:pt modelId="{4DAAC913-B472-4E1F-91AB-FA24D50D6C8A}" type="pres">
      <dgm:prSet presAssocID="{4098A15D-6BE4-4258-B7C8-EC2A1354A4D6}" presName="hierChild5" presStyleCnt="0"/>
      <dgm:spPr/>
    </dgm:pt>
    <dgm:pt modelId="{6DC63686-6794-44A2-AD6D-AD55AAF1F685}" type="pres">
      <dgm:prSet presAssocID="{D937D902-C50B-4BEC-9C1F-D9880BCC701B}" presName="Name37" presStyleLbl="parChTrans1D3" presStyleIdx="6" presStyleCnt="10"/>
      <dgm:spPr/>
      <dgm:t>
        <a:bodyPr/>
        <a:lstStyle/>
        <a:p>
          <a:endParaRPr lang="hr-HR"/>
        </a:p>
      </dgm:t>
    </dgm:pt>
    <dgm:pt modelId="{9750BFA1-62FC-47F6-9318-F00C4C7768F5}" type="pres">
      <dgm:prSet presAssocID="{CF5B8EE4-D285-4E9D-BBB6-5F2F77DD4689}" presName="hierRoot2" presStyleCnt="0">
        <dgm:presLayoutVars>
          <dgm:hierBranch val="init"/>
        </dgm:presLayoutVars>
      </dgm:prSet>
      <dgm:spPr/>
    </dgm:pt>
    <dgm:pt modelId="{D1E9291D-8CAA-4552-9020-61DFB57E49CA}" type="pres">
      <dgm:prSet presAssocID="{CF5B8EE4-D285-4E9D-BBB6-5F2F77DD4689}" presName="rootComposite" presStyleCnt="0"/>
      <dgm:spPr/>
    </dgm:pt>
    <dgm:pt modelId="{615B0518-1486-4414-BFEC-42C0228DC46A}" type="pres">
      <dgm:prSet presAssocID="{CF5B8EE4-D285-4E9D-BBB6-5F2F77DD4689}" presName="rootText" presStyleLbl="node3" presStyleIdx="6" presStyleCnt="10" custScaleX="115572" custLinFactNeighborY="-164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BEC2F58-744F-403C-B909-426E6BFBF290}" type="pres">
      <dgm:prSet presAssocID="{CF5B8EE4-D285-4E9D-BBB6-5F2F77DD4689}" presName="rootConnector" presStyleLbl="node3" presStyleIdx="6" presStyleCnt="10"/>
      <dgm:spPr/>
      <dgm:t>
        <a:bodyPr/>
        <a:lstStyle/>
        <a:p>
          <a:endParaRPr lang="hr-HR"/>
        </a:p>
      </dgm:t>
    </dgm:pt>
    <dgm:pt modelId="{E31D2C8D-6798-4B96-9B38-DFD106462470}" type="pres">
      <dgm:prSet presAssocID="{CF5B8EE4-D285-4E9D-BBB6-5F2F77DD4689}" presName="hierChild4" presStyleCnt="0"/>
      <dgm:spPr/>
    </dgm:pt>
    <dgm:pt modelId="{839BA947-6348-4033-A9F9-A18F5A2B17DD}" type="pres">
      <dgm:prSet presAssocID="{2810FED5-96A5-496B-99F9-9C9D0FE7E266}" presName="Name37" presStyleLbl="parChTrans1D4" presStyleIdx="4" presStyleCnt="7"/>
      <dgm:spPr/>
      <dgm:t>
        <a:bodyPr/>
        <a:lstStyle/>
        <a:p>
          <a:endParaRPr lang="hr-HR"/>
        </a:p>
      </dgm:t>
    </dgm:pt>
    <dgm:pt modelId="{D9958FCB-E21D-4BE1-9617-0C306C10BAFC}" type="pres">
      <dgm:prSet presAssocID="{57CE019A-36D8-4BE2-819C-7CCC1D76D34E}" presName="hierRoot2" presStyleCnt="0">
        <dgm:presLayoutVars>
          <dgm:hierBranch val="init"/>
        </dgm:presLayoutVars>
      </dgm:prSet>
      <dgm:spPr/>
    </dgm:pt>
    <dgm:pt modelId="{45F1CD95-F956-4ED2-AB17-CE0A5400FE35}" type="pres">
      <dgm:prSet presAssocID="{57CE019A-36D8-4BE2-819C-7CCC1D76D34E}" presName="rootComposite" presStyleCnt="0"/>
      <dgm:spPr/>
    </dgm:pt>
    <dgm:pt modelId="{252F89AB-6475-4AA8-B6A6-CD015D9A7BEA}" type="pres">
      <dgm:prSet presAssocID="{57CE019A-36D8-4BE2-819C-7CCC1D76D34E}" presName="rootText" presStyleLbl="node4" presStyleIdx="4" presStyleCnt="7" custLinFactNeighborX="575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5BF7C3F-862D-42E4-AEFC-2E9926264180}" type="pres">
      <dgm:prSet presAssocID="{57CE019A-36D8-4BE2-819C-7CCC1D76D34E}" presName="rootConnector" presStyleLbl="node4" presStyleIdx="4" presStyleCnt="7"/>
      <dgm:spPr/>
      <dgm:t>
        <a:bodyPr/>
        <a:lstStyle/>
        <a:p>
          <a:endParaRPr lang="hr-HR"/>
        </a:p>
      </dgm:t>
    </dgm:pt>
    <dgm:pt modelId="{73AC4461-F7CB-42A1-ACB5-1B11855BD263}" type="pres">
      <dgm:prSet presAssocID="{57CE019A-36D8-4BE2-819C-7CCC1D76D34E}" presName="hierChild4" presStyleCnt="0"/>
      <dgm:spPr/>
    </dgm:pt>
    <dgm:pt modelId="{EF10424E-D729-49C5-9002-AF6EE8DEB834}" type="pres">
      <dgm:prSet presAssocID="{57CE019A-36D8-4BE2-819C-7CCC1D76D34E}" presName="hierChild5" presStyleCnt="0"/>
      <dgm:spPr/>
    </dgm:pt>
    <dgm:pt modelId="{209BBE36-95E8-45DB-BF64-8C914FAD883E}" type="pres">
      <dgm:prSet presAssocID="{EE804007-D08F-4D17-AB3A-AC869BCE825A}" presName="Name37" presStyleLbl="parChTrans1D4" presStyleIdx="5" presStyleCnt="7"/>
      <dgm:spPr/>
      <dgm:t>
        <a:bodyPr/>
        <a:lstStyle/>
        <a:p>
          <a:endParaRPr lang="hr-HR"/>
        </a:p>
      </dgm:t>
    </dgm:pt>
    <dgm:pt modelId="{08A475E6-56AB-4AE9-AA96-3FE135E57292}" type="pres">
      <dgm:prSet presAssocID="{D85F7EF4-71EC-42BC-B738-534D9EF431EA}" presName="hierRoot2" presStyleCnt="0">
        <dgm:presLayoutVars>
          <dgm:hierBranch val="init"/>
        </dgm:presLayoutVars>
      </dgm:prSet>
      <dgm:spPr/>
    </dgm:pt>
    <dgm:pt modelId="{1A1E3E8C-5D7F-457C-B5D4-30348A3DE33C}" type="pres">
      <dgm:prSet presAssocID="{D85F7EF4-71EC-42BC-B738-534D9EF431EA}" presName="rootComposite" presStyleCnt="0"/>
      <dgm:spPr/>
    </dgm:pt>
    <dgm:pt modelId="{02678CAA-2ED8-43B3-9345-F69EEEC8DBD0}" type="pres">
      <dgm:prSet presAssocID="{D85F7EF4-71EC-42BC-B738-534D9EF431EA}" presName="rootText" presStyleLbl="node4" presStyleIdx="5" presStyleCnt="7" custLinFactNeighborX="575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7C14869-57F4-4835-A01D-DBA0D29C2751}" type="pres">
      <dgm:prSet presAssocID="{D85F7EF4-71EC-42BC-B738-534D9EF431EA}" presName="rootConnector" presStyleLbl="node4" presStyleIdx="5" presStyleCnt="7"/>
      <dgm:spPr/>
      <dgm:t>
        <a:bodyPr/>
        <a:lstStyle/>
        <a:p>
          <a:endParaRPr lang="hr-HR"/>
        </a:p>
      </dgm:t>
    </dgm:pt>
    <dgm:pt modelId="{7CDD56D6-7936-484B-ABBB-164CE48CC87F}" type="pres">
      <dgm:prSet presAssocID="{D85F7EF4-71EC-42BC-B738-534D9EF431EA}" presName="hierChild4" presStyleCnt="0"/>
      <dgm:spPr/>
    </dgm:pt>
    <dgm:pt modelId="{040E13E8-AD19-418F-849F-55BED3604B3A}" type="pres">
      <dgm:prSet presAssocID="{D85F7EF4-71EC-42BC-B738-534D9EF431EA}" presName="hierChild5" presStyleCnt="0"/>
      <dgm:spPr/>
    </dgm:pt>
    <dgm:pt modelId="{5D21DED1-F1C4-47B6-9139-C291A5009F97}" type="pres">
      <dgm:prSet presAssocID="{64AF0F09-D7F3-4770-8A60-2015BCFE2510}" presName="Name37" presStyleLbl="parChTrans1D4" presStyleIdx="6" presStyleCnt="7"/>
      <dgm:spPr/>
      <dgm:t>
        <a:bodyPr/>
        <a:lstStyle/>
        <a:p>
          <a:endParaRPr lang="hr-HR"/>
        </a:p>
      </dgm:t>
    </dgm:pt>
    <dgm:pt modelId="{5B5B50C0-6F71-4AF6-B4F3-BD33464B201E}" type="pres">
      <dgm:prSet presAssocID="{10F8AAC8-3673-40D0-BD33-BECEC560C7FF}" presName="hierRoot2" presStyleCnt="0">
        <dgm:presLayoutVars>
          <dgm:hierBranch val="init"/>
        </dgm:presLayoutVars>
      </dgm:prSet>
      <dgm:spPr/>
    </dgm:pt>
    <dgm:pt modelId="{34B03F3D-CAC0-4B35-95F4-8C2A2ECE0589}" type="pres">
      <dgm:prSet presAssocID="{10F8AAC8-3673-40D0-BD33-BECEC560C7FF}" presName="rootComposite" presStyleCnt="0"/>
      <dgm:spPr/>
    </dgm:pt>
    <dgm:pt modelId="{CE2A0BEA-CC96-408F-9A53-8A0F7A9E19A6}" type="pres">
      <dgm:prSet presAssocID="{10F8AAC8-3673-40D0-BD33-BECEC560C7FF}" presName="rootText" presStyleLbl="node4" presStyleIdx="6" presStyleCnt="7" custLinFactNeighborX="575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E7983EF-9AC9-4817-A2DF-3EB52B1E4EE0}" type="pres">
      <dgm:prSet presAssocID="{10F8AAC8-3673-40D0-BD33-BECEC560C7FF}" presName="rootConnector" presStyleLbl="node4" presStyleIdx="6" presStyleCnt="7"/>
      <dgm:spPr/>
      <dgm:t>
        <a:bodyPr/>
        <a:lstStyle/>
        <a:p>
          <a:endParaRPr lang="hr-HR"/>
        </a:p>
      </dgm:t>
    </dgm:pt>
    <dgm:pt modelId="{FCFBA15D-B443-4F00-A770-CDBD890C9B4C}" type="pres">
      <dgm:prSet presAssocID="{10F8AAC8-3673-40D0-BD33-BECEC560C7FF}" presName="hierChild4" presStyleCnt="0"/>
      <dgm:spPr/>
    </dgm:pt>
    <dgm:pt modelId="{C152ABAB-23D0-4614-8E10-F3E1BDCA5ADB}" type="pres">
      <dgm:prSet presAssocID="{10F8AAC8-3673-40D0-BD33-BECEC560C7FF}" presName="hierChild5" presStyleCnt="0"/>
      <dgm:spPr/>
    </dgm:pt>
    <dgm:pt modelId="{399B8063-3BE3-4D1E-AFC9-D9617E1A84DE}" type="pres">
      <dgm:prSet presAssocID="{CF5B8EE4-D285-4E9D-BBB6-5F2F77DD4689}" presName="hierChild5" presStyleCnt="0"/>
      <dgm:spPr/>
    </dgm:pt>
    <dgm:pt modelId="{2BD5B51B-28D8-4DC3-B97E-277E87135B95}" type="pres">
      <dgm:prSet presAssocID="{434F1058-EF12-4590-BD43-496B2D33656A}" presName="hierChild5" presStyleCnt="0"/>
      <dgm:spPr/>
    </dgm:pt>
    <dgm:pt modelId="{2A81D178-C6EF-4F3F-AF7B-7DDF385F5947}" type="pres">
      <dgm:prSet presAssocID="{8A26916C-03BF-4B0E-92AF-656A56CF8513}" presName="Name37" presStyleLbl="parChTrans1D2" presStyleIdx="2" presStyleCnt="3"/>
      <dgm:spPr/>
      <dgm:t>
        <a:bodyPr/>
        <a:lstStyle/>
        <a:p>
          <a:endParaRPr lang="hr-HR"/>
        </a:p>
      </dgm:t>
    </dgm:pt>
    <dgm:pt modelId="{9CC7B924-8766-42B9-8341-5234434E6678}" type="pres">
      <dgm:prSet presAssocID="{C1D130BE-4BC5-481C-BADA-14A869727C0B}" presName="hierRoot2" presStyleCnt="0">
        <dgm:presLayoutVars>
          <dgm:hierBranch val="init"/>
        </dgm:presLayoutVars>
      </dgm:prSet>
      <dgm:spPr/>
    </dgm:pt>
    <dgm:pt modelId="{201485F5-AD23-4BA7-AD17-6B03B0550A82}" type="pres">
      <dgm:prSet presAssocID="{C1D130BE-4BC5-481C-BADA-14A869727C0B}" presName="rootComposite" presStyleCnt="0"/>
      <dgm:spPr/>
    </dgm:pt>
    <dgm:pt modelId="{631EFF45-A493-48D4-BE0B-7D591AB48D4E}" type="pres">
      <dgm:prSet presAssocID="{C1D130BE-4BC5-481C-BADA-14A869727C0B}" presName="rootText" presStyleLbl="node2" presStyleIdx="2" presStyleCnt="3" custScaleX="145986" custLinFactNeighborX="56419" custLinFactNeighborY="-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C332EEE-9C5F-4098-9BEB-CD1D2FC944F6}" type="pres">
      <dgm:prSet presAssocID="{C1D130BE-4BC5-481C-BADA-14A869727C0B}" presName="rootConnector" presStyleLbl="node2" presStyleIdx="2" presStyleCnt="3"/>
      <dgm:spPr/>
      <dgm:t>
        <a:bodyPr/>
        <a:lstStyle/>
        <a:p>
          <a:endParaRPr lang="hr-HR"/>
        </a:p>
      </dgm:t>
    </dgm:pt>
    <dgm:pt modelId="{56BEA5AB-84FA-4F0F-90B7-71A772740F78}" type="pres">
      <dgm:prSet presAssocID="{C1D130BE-4BC5-481C-BADA-14A869727C0B}" presName="hierChild4" presStyleCnt="0"/>
      <dgm:spPr/>
    </dgm:pt>
    <dgm:pt modelId="{00876D94-AF5C-4108-AB73-963BD23E39C5}" type="pres">
      <dgm:prSet presAssocID="{503510FB-9E52-432E-98AC-FEF28CA55F0D}" presName="Name37" presStyleLbl="parChTrans1D3" presStyleIdx="7" presStyleCnt="10"/>
      <dgm:spPr/>
      <dgm:t>
        <a:bodyPr/>
        <a:lstStyle/>
        <a:p>
          <a:endParaRPr lang="hr-HR"/>
        </a:p>
      </dgm:t>
    </dgm:pt>
    <dgm:pt modelId="{C9116CC6-BEBE-407F-83C6-6A3CCB4A74D9}" type="pres">
      <dgm:prSet presAssocID="{CD6C8CAB-2DB8-4BEB-8794-D14E24B56239}" presName="hierRoot2" presStyleCnt="0">
        <dgm:presLayoutVars>
          <dgm:hierBranch val="init"/>
        </dgm:presLayoutVars>
      </dgm:prSet>
      <dgm:spPr/>
    </dgm:pt>
    <dgm:pt modelId="{16C3458A-2ED2-48B2-8A36-7A8854892F0E}" type="pres">
      <dgm:prSet presAssocID="{CD6C8CAB-2DB8-4BEB-8794-D14E24B56239}" presName="rootComposite" presStyleCnt="0"/>
      <dgm:spPr/>
    </dgm:pt>
    <dgm:pt modelId="{4B3C9A44-DAFA-4DB6-A663-0F10D810BCA6}" type="pres">
      <dgm:prSet presAssocID="{CD6C8CAB-2DB8-4BEB-8794-D14E24B56239}" presName="rootText" presStyleLbl="node3" presStyleIdx="7" presStyleCnt="10" custLinFactNeighborX="63604" custLinFactNeighborY="-350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8D7EDA5-8335-4A63-8E9E-A243B77B3ED6}" type="pres">
      <dgm:prSet presAssocID="{CD6C8CAB-2DB8-4BEB-8794-D14E24B56239}" presName="rootConnector" presStyleLbl="node3" presStyleIdx="7" presStyleCnt="10"/>
      <dgm:spPr/>
      <dgm:t>
        <a:bodyPr/>
        <a:lstStyle/>
        <a:p>
          <a:endParaRPr lang="hr-HR"/>
        </a:p>
      </dgm:t>
    </dgm:pt>
    <dgm:pt modelId="{21D1399D-31A6-47F5-AC15-2610A4F9E175}" type="pres">
      <dgm:prSet presAssocID="{CD6C8CAB-2DB8-4BEB-8794-D14E24B56239}" presName="hierChild4" presStyleCnt="0"/>
      <dgm:spPr/>
    </dgm:pt>
    <dgm:pt modelId="{CB675D01-CEDB-476B-8326-E51A82F56C05}" type="pres">
      <dgm:prSet presAssocID="{CD6C8CAB-2DB8-4BEB-8794-D14E24B56239}" presName="hierChild5" presStyleCnt="0"/>
      <dgm:spPr/>
    </dgm:pt>
    <dgm:pt modelId="{159F6299-2537-4FB0-A425-6C717797E1E1}" type="pres">
      <dgm:prSet presAssocID="{8A7A2947-11BA-45F1-86CC-CD68BFEA52B9}" presName="Name37" presStyleLbl="parChTrans1D3" presStyleIdx="8" presStyleCnt="10"/>
      <dgm:spPr/>
      <dgm:t>
        <a:bodyPr/>
        <a:lstStyle/>
        <a:p>
          <a:endParaRPr lang="hr-HR"/>
        </a:p>
      </dgm:t>
    </dgm:pt>
    <dgm:pt modelId="{22F674D0-50DF-434A-AE63-F1F5629616F5}" type="pres">
      <dgm:prSet presAssocID="{CE536480-133F-4DF2-97D0-0B72099B9B47}" presName="hierRoot2" presStyleCnt="0">
        <dgm:presLayoutVars>
          <dgm:hierBranch val="init"/>
        </dgm:presLayoutVars>
      </dgm:prSet>
      <dgm:spPr/>
    </dgm:pt>
    <dgm:pt modelId="{FC4543C6-DD61-470E-B646-0963BA1F7406}" type="pres">
      <dgm:prSet presAssocID="{CE536480-133F-4DF2-97D0-0B72099B9B47}" presName="rootComposite" presStyleCnt="0"/>
      <dgm:spPr/>
    </dgm:pt>
    <dgm:pt modelId="{F7B0740A-93E1-4C7A-B351-D63D0C5567F3}" type="pres">
      <dgm:prSet presAssocID="{CE536480-133F-4DF2-97D0-0B72099B9B47}" presName="rootText" presStyleLbl="node3" presStyleIdx="8" presStyleCnt="10" custLinFactNeighborX="64892" custLinFactNeighborY="-60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AD6C28B-F49F-42A3-A694-F467C437094A}" type="pres">
      <dgm:prSet presAssocID="{CE536480-133F-4DF2-97D0-0B72099B9B47}" presName="rootConnector" presStyleLbl="node3" presStyleIdx="8" presStyleCnt="10"/>
      <dgm:spPr/>
      <dgm:t>
        <a:bodyPr/>
        <a:lstStyle/>
        <a:p>
          <a:endParaRPr lang="hr-HR"/>
        </a:p>
      </dgm:t>
    </dgm:pt>
    <dgm:pt modelId="{43DE2CAE-E93C-48DC-9020-46BBA7A798A8}" type="pres">
      <dgm:prSet presAssocID="{CE536480-133F-4DF2-97D0-0B72099B9B47}" presName="hierChild4" presStyleCnt="0"/>
      <dgm:spPr/>
    </dgm:pt>
    <dgm:pt modelId="{85CAB14C-0437-44B5-A586-6B3FFB27A6AA}" type="pres">
      <dgm:prSet presAssocID="{CE536480-133F-4DF2-97D0-0B72099B9B47}" presName="hierChild5" presStyleCnt="0"/>
      <dgm:spPr/>
    </dgm:pt>
    <dgm:pt modelId="{DCCE9A51-9DD3-4EB7-871D-CF6B2EE4DA43}" type="pres">
      <dgm:prSet presAssocID="{B5BA6CBB-BBDA-4A51-A6B5-3BA2DD19FB60}" presName="Name37" presStyleLbl="parChTrans1D3" presStyleIdx="9" presStyleCnt="10"/>
      <dgm:spPr/>
      <dgm:t>
        <a:bodyPr/>
        <a:lstStyle/>
        <a:p>
          <a:endParaRPr lang="hr-HR"/>
        </a:p>
      </dgm:t>
    </dgm:pt>
    <dgm:pt modelId="{D106F8B5-5147-4C34-9746-7999303F4A5B}" type="pres">
      <dgm:prSet presAssocID="{3BEFBEBC-6A5A-4F1E-97EC-0D4219CA98E7}" presName="hierRoot2" presStyleCnt="0">
        <dgm:presLayoutVars>
          <dgm:hierBranch val="init"/>
        </dgm:presLayoutVars>
      </dgm:prSet>
      <dgm:spPr/>
    </dgm:pt>
    <dgm:pt modelId="{160F7146-A212-451C-AD05-2836216E1E50}" type="pres">
      <dgm:prSet presAssocID="{3BEFBEBC-6A5A-4F1E-97EC-0D4219CA98E7}" presName="rootComposite" presStyleCnt="0"/>
      <dgm:spPr/>
    </dgm:pt>
    <dgm:pt modelId="{0ED69501-E647-41F2-8713-78000D78B43C}" type="pres">
      <dgm:prSet presAssocID="{3BEFBEBC-6A5A-4F1E-97EC-0D4219CA98E7}" presName="rootText" presStyleLbl="node3" presStyleIdx="9" presStyleCnt="10" custLinFactNeighborX="59741" custLinFactNeighborY="421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7E131B4-88E4-4A72-B2F2-9DFA337C3B48}" type="pres">
      <dgm:prSet presAssocID="{3BEFBEBC-6A5A-4F1E-97EC-0D4219CA98E7}" presName="rootConnector" presStyleLbl="node3" presStyleIdx="9" presStyleCnt="10"/>
      <dgm:spPr/>
      <dgm:t>
        <a:bodyPr/>
        <a:lstStyle/>
        <a:p>
          <a:endParaRPr lang="hr-HR"/>
        </a:p>
      </dgm:t>
    </dgm:pt>
    <dgm:pt modelId="{C1E756DB-4FA2-4CC9-81A3-AD605826D243}" type="pres">
      <dgm:prSet presAssocID="{3BEFBEBC-6A5A-4F1E-97EC-0D4219CA98E7}" presName="hierChild4" presStyleCnt="0"/>
      <dgm:spPr/>
    </dgm:pt>
    <dgm:pt modelId="{A1BCA1CB-CC9B-4ED9-841A-3095131DE8E8}" type="pres">
      <dgm:prSet presAssocID="{3BEFBEBC-6A5A-4F1E-97EC-0D4219CA98E7}" presName="hierChild5" presStyleCnt="0"/>
      <dgm:spPr/>
    </dgm:pt>
    <dgm:pt modelId="{0B372373-4487-472C-97E3-8D5237FE7455}" type="pres">
      <dgm:prSet presAssocID="{C1D130BE-4BC5-481C-BADA-14A869727C0B}" presName="hierChild5" presStyleCnt="0"/>
      <dgm:spPr/>
    </dgm:pt>
    <dgm:pt modelId="{1946EA24-9D5D-4E3F-88BA-D24945A00923}" type="pres">
      <dgm:prSet presAssocID="{D0997319-AE2C-4C46-ADCB-BA43BE3F3F54}" presName="hierChild3" presStyleCnt="0"/>
      <dgm:spPr/>
    </dgm:pt>
  </dgm:ptLst>
  <dgm:cxnLst>
    <dgm:cxn modelId="{13773EEC-7FF0-4CAA-A525-1A6DB0FF9468}" type="presOf" srcId="{8E70AA8F-7583-4AFE-9EDE-87363894E1F8}" destId="{FAD2C39F-60F3-4070-83E7-DC9FCC542D6F}" srcOrd="1" destOrd="0" presId="urn:microsoft.com/office/officeart/2005/8/layout/orgChart1"/>
    <dgm:cxn modelId="{2ED6F702-CE72-434F-A1BB-6BCE9E2DA2BA}" srcId="{434F1058-EF12-4590-BD43-496B2D33656A}" destId="{CF5B8EE4-D285-4E9D-BBB6-5F2F77DD4689}" srcOrd="1" destOrd="0" parTransId="{D937D902-C50B-4BEC-9C1F-D9880BCC701B}" sibTransId="{CADCD7D6-E889-4A66-B79B-3ACEEF43F075}"/>
    <dgm:cxn modelId="{B4222FB4-5469-470A-BF47-50FAD44334F9}" type="presOf" srcId="{64AF0F09-D7F3-4770-8A60-2015BCFE2510}" destId="{5D21DED1-F1C4-47B6-9139-C291A5009F97}" srcOrd="0" destOrd="0" presId="urn:microsoft.com/office/officeart/2005/8/layout/orgChart1"/>
    <dgm:cxn modelId="{E4A96C39-A921-471E-BFAA-F7AC0D30B585}" type="presOf" srcId="{8A26916C-03BF-4B0E-92AF-656A56CF8513}" destId="{2A81D178-C6EF-4F3F-AF7B-7DDF385F5947}" srcOrd="0" destOrd="0" presId="urn:microsoft.com/office/officeart/2005/8/layout/orgChart1"/>
    <dgm:cxn modelId="{5B137A61-23B7-4B0C-A2CD-CC4920E9320C}" type="presOf" srcId="{17815460-B569-463A-BACE-734F709F874A}" destId="{AF9D82A4-6332-4F9C-967C-3B7D03B1ACF6}" srcOrd="0" destOrd="0" presId="urn:microsoft.com/office/officeart/2005/8/layout/orgChart1"/>
    <dgm:cxn modelId="{221AD8BF-6539-43E4-9EB1-23AF138D0EE2}" srcId="{D0997319-AE2C-4C46-ADCB-BA43BE3F3F54}" destId="{C1D130BE-4BC5-481C-BADA-14A869727C0B}" srcOrd="2" destOrd="0" parTransId="{8A26916C-03BF-4B0E-92AF-656A56CF8513}" sibTransId="{4F4BE6FE-AE34-4934-8B0D-8FDF04C5765F}"/>
    <dgm:cxn modelId="{8E6AB476-7215-4867-A9A6-6BD2088EB69C}" type="presOf" srcId="{ABBFDE01-1481-464C-8AC1-99EC0D941066}" destId="{40419D01-2FBD-47DC-8A9E-DA80F0C4C7F4}" srcOrd="0" destOrd="0" presId="urn:microsoft.com/office/officeart/2005/8/layout/orgChart1"/>
    <dgm:cxn modelId="{F897AC29-F3C8-432F-997C-472E60F6672A}" type="presOf" srcId="{B164CB56-71EE-412E-A3A2-1509A3B08E05}" destId="{669F9EDC-31CB-48F8-9E99-60A66A0FC3AF}" srcOrd="0" destOrd="0" presId="urn:microsoft.com/office/officeart/2005/8/layout/orgChart1"/>
    <dgm:cxn modelId="{6449952C-4B63-472F-BA47-53B12CF5415F}" type="presOf" srcId="{D937D902-C50B-4BEC-9C1F-D9880BCC701B}" destId="{6DC63686-6794-44A2-AD6D-AD55AAF1F685}" srcOrd="0" destOrd="0" presId="urn:microsoft.com/office/officeart/2005/8/layout/orgChart1"/>
    <dgm:cxn modelId="{522C1299-3AB7-468E-A446-F0555ECDF384}" type="presOf" srcId="{C02A34DB-783D-4758-831B-8E797A79ED70}" destId="{861562B0-088B-4EEB-B814-88BC141837B8}" srcOrd="0" destOrd="0" presId="urn:microsoft.com/office/officeart/2005/8/layout/orgChart1"/>
    <dgm:cxn modelId="{18D71C5F-3FED-4054-A451-D7774F7C4C8C}" type="presOf" srcId="{2D4C2C81-1E6E-4CDE-BBFA-469488B209A8}" destId="{0E41D859-4940-42EC-9E95-2C5F1E925846}" srcOrd="1" destOrd="0" presId="urn:microsoft.com/office/officeart/2005/8/layout/orgChart1"/>
    <dgm:cxn modelId="{20F9B6AD-403B-47B4-A1EF-E835847943A7}" type="presOf" srcId="{548F71DE-C3AE-4A69-9CCF-79DCCD7C83FD}" destId="{B0A3CEBB-EFEC-480C-91A0-6317E8872409}" srcOrd="1" destOrd="0" presId="urn:microsoft.com/office/officeart/2005/8/layout/orgChart1"/>
    <dgm:cxn modelId="{DA7C7B36-E849-42E6-9A6A-369707A0C475}" type="presOf" srcId="{C1D130BE-4BC5-481C-BADA-14A869727C0B}" destId="{9C332EEE-9C5F-4098-9BEB-CD1D2FC944F6}" srcOrd="1" destOrd="0" presId="urn:microsoft.com/office/officeart/2005/8/layout/orgChart1"/>
    <dgm:cxn modelId="{56FDDE1A-CD56-4209-9611-C80F562989DD}" type="presOf" srcId="{81425023-3658-474F-B398-A09F6A7715C4}" destId="{502CC318-46A0-45EA-8BFF-6DC9DA37A430}" srcOrd="1" destOrd="0" presId="urn:microsoft.com/office/officeart/2005/8/layout/orgChart1"/>
    <dgm:cxn modelId="{915DEFD3-75A8-4559-8EAA-B509AED00DBC}" type="presOf" srcId="{10F8AAC8-3673-40D0-BD33-BECEC560C7FF}" destId="{8E7983EF-9AC9-4817-A2DF-3EB52B1E4EE0}" srcOrd="1" destOrd="0" presId="urn:microsoft.com/office/officeart/2005/8/layout/orgChart1"/>
    <dgm:cxn modelId="{B016D35D-DA59-433A-85C8-580C7E01887B}" type="presOf" srcId="{710993FA-A570-41C2-A272-A56B801A1BF5}" destId="{53F52F44-47C9-4BF2-887D-BFCBDB22381A}" srcOrd="0" destOrd="0" presId="urn:microsoft.com/office/officeart/2005/8/layout/orgChart1"/>
    <dgm:cxn modelId="{B27EE56B-F600-49DF-8FB2-A2129F8D626A}" type="presOf" srcId="{97919942-DF3C-4014-B92E-A9567D208DE8}" destId="{56F0D6E3-B62E-4527-A1F1-47608FE59778}" srcOrd="0" destOrd="0" presId="urn:microsoft.com/office/officeart/2005/8/layout/orgChart1"/>
    <dgm:cxn modelId="{9E137BA1-2E21-43A2-A338-650B162A3662}" srcId="{D0997319-AE2C-4C46-ADCB-BA43BE3F3F54}" destId="{434F1058-EF12-4590-BD43-496B2D33656A}" srcOrd="1" destOrd="0" parTransId="{17815460-B569-463A-BACE-734F709F874A}" sibTransId="{BC8F1DC2-66B6-4B6F-BD02-84C41DB8AF5C}"/>
    <dgm:cxn modelId="{8572DDE4-8DD1-4CC0-934F-340D7AFFB6B5}" type="presOf" srcId="{434F1058-EF12-4590-BD43-496B2D33656A}" destId="{165F25EC-41E0-4E90-80D9-0DB6353CD7BA}" srcOrd="1" destOrd="0" presId="urn:microsoft.com/office/officeart/2005/8/layout/orgChart1"/>
    <dgm:cxn modelId="{664379BA-E720-43D2-ABFC-8B7D9693FE72}" type="presOf" srcId="{3BEFBEBC-6A5A-4F1E-97EC-0D4219CA98E7}" destId="{C7E131B4-88E4-4A72-B2F2-9DFA337C3B48}" srcOrd="1" destOrd="0" presId="urn:microsoft.com/office/officeart/2005/8/layout/orgChart1"/>
    <dgm:cxn modelId="{9A4C981A-DAB1-4A11-A399-1949D91BD865}" type="presOf" srcId="{CF5B8EE4-D285-4E9D-BBB6-5F2F77DD4689}" destId="{615B0518-1486-4414-BFEC-42C0228DC46A}" srcOrd="0" destOrd="0" presId="urn:microsoft.com/office/officeart/2005/8/layout/orgChart1"/>
    <dgm:cxn modelId="{99B0CEE5-E4A2-4D65-994A-D80E43D2B3F2}" type="presOf" srcId="{4098A15D-6BE4-4258-B7C8-EC2A1354A4D6}" destId="{353A737A-EC65-4EE7-8AEC-88B7EACFFCC7}" srcOrd="1" destOrd="0" presId="urn:microsoft.com/office/officeart/2005/8/layout/orgChart1"/>
    <dgm:cxn modelId="{B57FC3A1-2579-489D-B729-E82B9FE53A02}" srcId="{8E70AA8F-7583-4AFE-9EDE-87363894E1F8}" destId="{E0596880-FF67-4DA5-941B-65923DFF419E}" srcOrd="2" destOrd="0" parTransId="{3CEC508D-6423-4788-A06A-BC7655EEA4B7}" sibTransId="{B7C6A75D-1EE1-4839-9058-D7BECB5C6118}"/>
    <dgm:cxn modelId="{CF791F86-D613-4809-8E4E-4156FFBE5D2A}" type="presOf" srcId="{56A2F471-C33A-477E-AFE8-D69FA210D7DD}" destId="{7316275D-7D13-4675-9CB4-CFCF3F1AF376}" srcOrd="0" destOrd="0" presId="urn:microsoft.com/office/officeart/2005/8/layout/orgChart1"/>
    <dgm:cxn modelId="{E6EA2C4C-D84D-49C1-8C40-50F21E5B6829}" type="presOf" srcId="{4098A15D-6BE4-4258-B7C8-EC2A1354A4D6}" destId="{7665C758-3D6C-4896-8FDC-91454A6F2294}" srcOrd="0" destOrd="0" presId="urn:microsoft.com/office/officeart/2005/8/layout/orgChart1"/>
    <dgm:cxn modelId="{0ECFB254-35B8-4FB7-9ACD-2F505F490723}" type="presOf" srcId="{C1D130BE-4BC5-481C-BADA-14A869727C0B}" destId="{631EFF45-A493-48D4-BE0B-7D591AB48D4E}" srcOrd="0" destOrd="0" presId="urn:microsoft.com/office/officeart/2005/8/layout/orgChart1"/>
    <dgm:cxn modelId="{661D3B6D-9835-4BE4-B558-B74B52B41E2D}" type="presOf" srcId="{CD6C8CAB-2DB8-4BEB-8794-D14E24B56239}" destId="{48D7EDA5-8335-4A63-8E9E-A243B77B3ED6}" srcOrd="1" destOrd="0" presId="urn:microsoft.com/office/officeart/2005/8/layout/orgChart1"/>
    <dgm:cxn modelId="{87321B0A-8F23-4E1A-AA34-A66B0AD9ED8C}" srcId="{4098A15D-6BE4-4258-B7C8-EC2A1354A4D6}" destId="{C02A34DB-783D-4758-831B-8E797A79ED70}" srcOrd="1" destOrd="0" parTransId="{6288DA8A-EB78-4BD6-99D6-0EE56FBFF61A}" sibTransId="{B96E7656-1017-421B-8785-5DF79A166151}"/>
    <dgm:cxn modelId="{5C1851A1-7554-4E94-8DB3-38F4013380BC}" type="presOf" srcId="{D0997319-AE2C-4C46-ADCB-BA43BE3F3F54}" destId="{37B3718D-D095-4E7C-B2C8-70FADAE068BC}" srcOrd="0" destOrd="0" presId="urn:microsoft.com/office/officeart/2005/8/layout/orgChart1"/>
    <dgm:cxn modelId="{21D8E081-3F51-4864-8D5D-F1BA8CEC852F}" srcId="{434F1058-EF12-4590-BD43-496B2D33656A}" destId="{4098A15D-6BE4-4258-B7C8-EC2A1354A4D6}" srcOrd="0" destOrd="0" parTransId="{DA62F256-25CF-4854-BFCD-F90F70E5F8D4}" sibTransId="{E1090322-3287-4D3C-A158-E43939F1FA7E}"/>
    <dgm:cxn modelId="{C835D08F-D97F-4FAE-A7CC-39D019105066}" type="presOf" srcId="{57CE019A-36D8-4BE2-819C-7CCC1D76D34E}" destId="{A5BF7C3F-862D-42E4-AEFC-2E9926264180}" srcOrd="1" destOrd="0" presId="urn:microsoft.com/office/officeart/2005/8/layout/orgChart1"/>
    <dgm:cxn modelId="{67918FD7-2E37-490B-8585-49A7F8C13092}" srcId="{CF5B8EE4-D285-4E9D-BBB6-5F2F77DD4689}" destId="{10F8AAC8-3673-40D0-BD33-BECEC560C7FF}" srcOrd="2" destOrd="0" parTransId="{64AF0F09-D7F3-4770-8A60-2015BCFE2510}" sibTransId="{2E5042E6-DCA0-43C2-9D1C-383C977A1894}"/>
    <dgm:cxn modelId="{44341EF0-10C6-4D82-8DA6-2C6C50CE800E}" srcId="{8E70AA8F-7583-4AFE-9EDE-87363894E1F8}" destId="{81425023-3658-474F-B398-A09F6A7715C4}" srcOrd="1" destOrd="0" parTransId="{345CD3D7-27E7-4989-AC59-685A5F66867B}" sibTransId="{CBF02706-A628-4026-928F-AF87A6453A9D}"/>
    <dgm:cxn modelId="{EF3E45B4-BFD7-4880-863B-A0A081C147FF}" type="presOf" srcId="{7D21A6A9-9E3C-4E7F-B50D-CB87BD7D981A}" destId="{4A6A201F-5550-4277-8B3A-33C648B33009}" srcOrd="0" destOrd="0" presId="urn:microsoft.com/office/officeart/2005/8/layout/orgChart1"/>
    <dgm:cxn modelId="{D1355FA8-A556-4B8B-94B1-1287D8C4055C}" type="presOf" srcId="{7518AF73-C3E8-4B13-863B-C4E310C686A0}" destId="{0769B730-E33F-4566-9733-CA5B545621C6}" srcOrd="1" destOrd="0" presId="urn:microsoft.com/office/officeart/2005/8/layout/orgChart1"/>
    <dgm:cxn modelId="{8F173021-089D-414E-A021-BB3419CE9D88}" type="presOf" srcId="{2D4C2C81-1E6E-4CDE-BBFA-469488B209A8}" destId="{0B36D466-EBC0-4423-9F02-39367306F2C0}" srcOrd="0" destOrd="0" presId="urn:microsoft.com/office/officeart/2005/8/layout/orgChart1"/>
    <dgm:cxn modelId="{3B90FDC4-A228-4C6C-8194-4808A1ADA706}" type="presOf" srcId="{C02A34DB-783D-4758-831B-8E797A79ED70}" destId="{A2A2B994-D892-4994-AA10-789D3DAEE46F}" srcOrd="1" destOrd="0" presId="urn:microsoft.com/office/officeart/2005/8/layout/orgChart1"/>
    <dgm:cxn modelId="{FC8A700B-50B0-4326-8EB6-E09B51C6DB03}" srcId="{C1D130BE-4BC5-481C-BADA-14A869727C0B}" destId="{3BEFBEBC-6A5A-4F1E-97EC-0D4219CA98E7}" srcOrd="2" destOrd="0" parTransId="{B5BA6CBB-BBDA-4A51-A6B5-3BA2DD19FB60}" sibTransId="{6F2974B1-85F0-4073-BE2F-F8663B28BA68}"/>
    <dgm:cxn modelId="{407E1777-F482-4669-941E-1BD5F7006838}" type="presOf" srcId="{3BEFBEBC-6A5A-4F1E-97EC-0D4219CA98E7}" destId="{0ED69501-E647-41F2-8713-78000D78B43C}" srcOrd="0" destOrd="0" presId="urn:microsoft.com/office/officeart/2005/8/layout/orgChart1"/>
    <dgm:cxn modelId="{BD1D9FF7-42B5-4F9C-A390-156FE5D7BE1F}" srcId="{8E70AA8F-7583-4AFE-9EDE-87363894E1F8}" destId="{7518AF73-C3E8-4B13-863B-C4E310C686A0}" srcOrd="0" destOrd="0" parTransId="{ABBFDE01-1481-464C-8AC1-99EC0D941066}" sibTransId="{690A0E8A-BAD8-4EE1-AD75-5AF1C8BEC1E5}"/>
    <dgm:cxn modelId="{879921AD-E30B-4E1D-A0B1-AD2172574379}" srcId="{4098A15D-6BE4-4258-B7C8-EC2A1354A4D6}" destId="{97919942-DF3C-4014-B92E-A9567D208DE8}" srcOrd="0" destOrd="0" parTransId="{9E4A9EB1-0EFE-4145-84C4-067C49CB9EE0}" sibTransId="{BF11C8C1-C16F-4A7A-8281-58CF0ED41A15}"/>
    <dgm:cxn modelId="{268098BC-45B3-42D4-94F6-706C69A1809D}" type="presOf" srcId="{51D9A6F8-BDEF-4394-ABF0-27C408BD73F2}" destId="{EC9468A2-142D-4107-99D5-F3A8C1416AB6}" srcOrd="0" destOrd="0" presId="urn:microsoft.com/office/officeart/2005/8/layout/orgChart1"/>
    <dgm:cxn modelId="{86576158-847C-485A-BF61-4AFFF7752B92}" type="presOf" srcId="{2810FED5-96A5-496B-99F9-9C9D0FE7E266}" destId="{839BA947-6348-4033-A9F9-A18F5A2B17DD}" srcOrd="0" destOrd="0" presId="urn:microsoft.com/office/officeart/2005/8/layout/orgChart1"/>
    <dgm:cxn modelId="{3C72B030-7708-4291-AA9D-A2C31DAF4494}" type="presOf" srcId="{D85F7EF4-71EC-42BC-B738-534D9EF431EA}" destId="{47C14869-57F4-4835-A01D-DBA0D29C2751}" srcOrd="1" destOrd="0" presId="urn:microsoft.com/office/officeart/2005/8/layout/orgChart1"/>
    <dgm:cxn modelId="{653773A1-C66C-4F24-8696-312BFC17C50E}" type="presOf" srcId="{E0596880-FF67-4DA5-941B-65923DFF419E}" destId="{B1AE9F0B-765F-4B49-A6EE-649675500B3C}" srcOrd="0" destOrd="0" presId="urn:microsoft.com/office/officeart/2005/8/layout/orgChart1"/>
    <dgm:cxn modelId="{174927A8-54EC-46A1-9973-DEDD2C23B2E6}" type="presOf" srcId="{503510FB-9E52-432E-98AC-FEF28CA55F0D}" destId="{00876D94-AF5C-4108-AB73-963BD23E39C5}" srcOrd="0" destOrd="0" presId="urn:microsoft.com/office/officeart/2005/8/layout/orgChart1"/>
    <dgm:cxn modelId="{8A984DD2-7780-4EE7-91E0-1F1C6216045E}" type="presOf" srcId="{6E9B72E0-B1F5-4378-8598-C8016500B778}" destId="{3CF8622A-2FA9-45C6-B512-A2E91F24AA52}" srcOrd="0" destOrd="0" presId="urn:microsoft.com/office/officeart/2005/8/layout/orgChart1"/>
    <dgm:cxn modelId="{CFC8A5DA-8560-4C33-8310-47C23BC2378E}" type="presOf" srcId="{D0997319-AE2C-4C46-ADCB-BA43BE3F3F54}" destId="{A9D98614-7477-4937-8E03-2AB0A603998D}" srcOrd="1" destOrd="0" presId="urn:microsoft.com/office/officeart/2005/8/layout/orgChart1"/>
    <dgm:cxn modelId="{016D0FCD-D0C4-47BC-83B7-275FE4AEA8AE}" type="presOf" srcId="{97919942-DF3C-4014-B92E-A9567D208DE8}" destId="{81873A9D-EDEE-4809-8A76-8797FD48172C}" srcOrd="1" destOrd="0" presId="urn:microsoft.com/office/officeart/2005/8/layout/orgChart1"/>
    <dgm:cxn modelId="{B167E20E-0FD7-4767-A72A-77CB79E94EE0}" srcId="{4098A15D-6BE4-4258-B7C8-EC2A1354A4D6}" destId="{710993FA-A570-41C2-A272-A56B801A1BF5}" srcOrd="2" destOrd="0" parTransId="{6E9B72E0-B1F5-4378-8598-C8016500B778}" sibTransId="{05F08F90-DCD2-4C4A-901D-40C816DE506D}"/>
    <dgm:cxn modelId="{0C00105B-19A9-44E7-A0AF-398D934BE28D}" type="presOf" srcId="{D85F7EF4-71EC-42BC-B738-534D9EF431EA}" destId="{02678CAA-2ED8-43B3-9345-F69EEEC8DBD0}" srcOrd="0" destOrd="0" presId="urn:microsoft.com/office/officeart/2005/8/layout/orgChart1"/>
    <dgm:cxn modelId="{5213CE10-7537-4F28-B32C-4F63A386433E}" type="presOf" srcId="{710993FA-A570-41C2-A272-A56B801A1BF5}" destId="{0432CEDA-599C-4516-8931-EB86D0510F30}" srcOrd="1" destOrd="0" presId="urn:microsoft.com/office/officeart/2005/8/layout/orgChart1"/>
    <dgm:cxn modelId="{65E77E61-6CCB-4723-9F14-18884F60DA3F}" type="presOf" srcId="{8E70AA8F-7583-4AFE-9EDE-87363894E1F8}" destId="{A8401B32-71D4-404D-AC33-5BC33C651FC9}" srcOrd="0" destOrd="0" presId="urn:microsoft.com/office/officeart/2005/8/layout/orgChart1"/>
    <dgm:cxn modelId="{A1954FA2-70A3-4B4D-8BA2-AD274B091A7A}" type="presOf" srcId="{B5BA6CBB-BBDA-4A51-A6B5-3BA2DD19FB60}" destId="{DCCE9A51-9DD3-4EB7-871D-CF6B2EE4DA43}" srcOrd="0" destOrd="0" presId="urn:microsoft.com/office/officeart/2005/8/layout/orgChart1"/>
    <dgm:cxn modelId="{853E3D36-AD1C-4C44-A128-AD5A7140440C}" type="presOf" srcId="{548F71DE-C3AE-4A69-9CCF-79DCCD7C83FD}" destId="{809007D4-1587-41EA-9A08-4330DC03B1C8}" srcOrd="0" destOrd="0" presId="urn:microsoft.com/office/officeart/2005/8/layout/orgChart1"/>
    <dgm:cxn modelId="{E1BB733D-4157-43EF-A757-85216313261F}" type="presOf" srcId="{7EDA4D35-A806-4871-92F5-C89250028926}" destId="{9474B83F-BBE8-41DA-8402-98BC34A0E08E}" srcOrd="0" destOrd="0" presId="urn:microsoft.com/office/officeart/2005/8/layout/orgChart1"/>
    <dgm:cxn modelId="{549F730B-2562-4CD7-A332-4F3E1835B680}" srcId="{8E70AA8F-7583-4AFE-9EDE-87363894E1F8}" destId="{548F71DE-C3AE-4A69-9CCF-79DCCD7C83FD}" srcOrd="4" destOrd="0" parTransId="{56A2F471-C33A-477E-AFE8-D69FA210D7DD}" sibTransId="{B4BD5E19-89D8-43F2-B6C3-4247F03ED62D}"/>
    <dgm:cxn modelId="{58533AFA-E05C-4E7E-B8EF-0B74D586B36C}" srcId="{CF5B8EE4-D285-4E9D-BBB6-5F2F77DD4689}" destId="{57CE019A-36D8-4BE2-819C-7CCC1D76D34E}" srcOrd="0" destOrd="0" parTransId="{2810FED5-96A5-496B-99F9-9C9D0FE7E266}" sibTransId="{9B5E26F7-4F58-4A9B-843C-FB5C42DB6320}"/>
    <dgm:cxn modelId="{3CE0C008-7B77-4897-ABB7-2B1D7AEC8F1E}" type="presOf" srcId="{DA62F256-25CF-4854-BFCD-F90F70E5F8D4}" destId="{C0A39DE9-3C78-44D7-946D-B937B29423E4}" srcOrd="0" destOrd="0" presId="urn:microsoft.com/office/officeart/2005/8/layout/orgChart1"/>
    <dgm:cxn modelId="{9B9940D5-148B-44BC-9A27-A85245A2E2D3}" type="presOf" srcId="{434F1058-EF12-4590-BD43-496B2D33656A}" destId="{0C278C1E-E6D3-4403-9D34-12858B00EF12}" srcOrd="0" destOrd="0" presId="urn:microsoft.com/office/officeart/2005/8/layout/orgChart1"/>
    <dgm:cxn modelId="{A5DFADBF-18DD-4464-B364-78E06F006D4B}" type="presOf" srcId="{E0596880-FF67-4DA5-941B-65923DFF419E}" destId="{97CFF68E-3BB5-4C53-9B02-85AB7D18C4D1}" srcOrd="1" destOrd="0" presId="urn:microsoft.com/office/officeart/2005/8/layout/orgChart1"/>
    <dgm:cxn modelId="{2CEAF97E-3CCF-4D4A-BD33-AADBC1E46CAB}" type="presOf" srcId="{CE536480-133F-4DF2-97D0-0B72099B9B47}" destId="{F7B0740A-93E1-4C7A-B351-D63D0C5567F3}" srcOrd="0" destOrd="0" presId="urn:microsoft.com/office/officeart/2005/8/layout/orgChart1"/>
    <dgm:cxn modelId="{BD01E3AD-F403-4D98-9CEC-6E22B4215E0C}" type="presOf" srcId="{CD6C8CAB-2DB8-4BEB-8794-D14E24B56239}" destId="{4B3C9A44-DAFA-4DB6-A663-0F10D810BCA6}" srcOrd="0" destOrd="0" presId="urn:microsoft.com/office/officeart/2005/8/layout/orgChart1"/>
    <dgm:cxn modelId="{1FEB966F-68AF-4266-8702-3857134667DF}" type="presOf" srcId="{CF5B8EE4-D285-4E9D-BBB6-5F2F77DD4689}" destId="{3BEC2F58-744F-403C-B909-426E6BFBF290}" srcOrd="1" destOrd="0" presId="urn:microsoft.com/office/officeart/2005/8/layout/orgChart1"/>
    <dgm:cxn modelId="{85161468-1217-435A-8FB1-A54B9DDD6E14}" srcId="{C1D130BE-4BC5-481C-BADA-14A869727C0B}" destId="{CE536480-133F-4DF2-97D0-0B72099B9B47}" srcOrd="1" destOrd="0" parTransId="{8A7A2947-11BA-45F1-86CC-CD68BFEA52B9}" sibTransId="{E652E7D9-C2FF-4121-B557-5FDC7568E68B}"/>
    <dgm:cxn modelId="{F0D44535-FBAA-4E0D-A0A5-264C14CFAD1F}" type="presOf" srcId="{7518AF73-C3E8-4B13-863B-C4E310C686A0}" destId="{4D8B2193-3E3B-4BE6-B5D7-FDB1E2E87687}" srcOrd="0" destOrd="0" presId="urn:microsoft.com/office/officeart/2005/8/layout/orgChart1"/>
    <dgm:cxn modelId="{5E25702B-742E-4CEB-87EA-004535B8149A}" type="presOf" srcId="{10F8AAC8-3673-40D0-BD33-BECEC560C7FF}" destId="{CE2A0BEA-CC96-408F-9A53-8A0F7A9E19A6}" srcOrd="0" destOrd="0" presId="urn:microsoft.com/office/officeart/2005/8/layout/orgChart1"/>
    <dgm:cxn modelId="{1D702F4A-E7F6-49F7-8C43-DF868A620D3D}" type="presOf" srcId="{345CD3D7-27E7-4989-AC59-685A5F66867B}" destId="{FB84F04D-6CE1-4B5C-A440-97843617301E}" srcOrd="0" destOrd="0" presId="urn:microsoft.com/office/officeart/2005/8/layout/orgChart1"/>
    <dgm:cxn modelId="{08C6FF6E-ED40-443D-B75C-6827A78AAE2F}" srcId="{C1D130BE-4BC5-481C-BADA-14A869727C0B}" destId="{CD6C8CAB-2DB8-4BEB-8794-D14E24B56239}" srcOrd="0" destOrd="0" parTransId="{503510FB-9E52-432E-98AC-FEF28CA55F0D}" sibTransId="{F6688289-1E3B-4C81-B097-4BC4F02DEEB1}"/>
    <dgm:cxn modelId="{98B8B441-7F19-43C2-AC41-CFD488830609}" type="presOf" srcId="{8A7A2947-11BA-45F1-86CC-CD68BFEA52B9}" destId="{159F6299-2537-4FB0-A425-6C717797E1E1}" srcOrd="0" destOrd="0" presId="urn:microsoft.com/office/officeart/2005/8/layout/orgChart1"/>
    <dgm:cxn modelId="{4C45B89E-20EB-48C5-89DB-8431EAA426E1}" type="presOf" srcId="{CE536480-133F-4DF2-97D0-0B72099B9B47}" destId="{DAD6C28B-F49F-42A3-A694-F467C437094A}" srcOrd="1" destOrd="0" presId="urn:microsoft.com/office/officeart/2005/8/layout/orgChart1"/>
    <dgm:cxn modelId="{AAC548DD-DCFF-4FA8-A3D5-E72646A2D53E}" type="presOf" srcId="{6288DA8A-EB78-4BD6-99D6-0EE56FBFF61A}" destId="{53F48BC7-D142-4D9D-9B01-9B2CFEFFC92C}" srcOrd="0" destOrd="0" presId="urn:microsoft.com/office/officeart/2005/8/layout/orgChart1"/>
    <dgm:cxn modelId="{363F8757-071C-403D-8D38-ADE170E56197}" type="presOf" srcId="{81425023-3658-474F-B398-A09F6A7715C4}" destId="{46F89631-4D52-45EB-BAB7-354E6BE91ACF}" srcOrd="0" destOrd="0" presId="urn:microsoft.com/office/officeart/2005/8/layout/orgChart1"/>
    <dgm:cxn modelId="{B5E28190-4612-4B8A-BF54-4852C0C04616}" srcId="{8E70AA8F-7583-4AFE-9EDE-87363894E1F8}" destId="{7EDA4D35-A806-4871-92F5-C89250028926}" srcOrd="3" destOrd="0" parTransId="{51D9A6F8-BDEF-4394-ABF0-27C408BD73F2}" sibTransId="{28C38660-D523-4BEE-B0C6-4649DEB1B9EC}"/>
    <dgm:cxn modelId="{AEE4D609-6049-45F5-95DD-8312563A8E81}" type="presOf" srcId="{57CE019A-36D8-4BE2-819C-7CCC1D76D34E}" destId="{252F89AB-6475-4AA8-B6A6-CD015D9A7BEA}" srcOrd="0" destOrd="0" presId="urn:microsoft.com/office/officeart/2005/8/layout/orgChart1"/>
    <dgm:cxn modelId="{6E385077-159E-4118-83C8-F1994C04EDFC}" srcId="{4098A15D-6BE4-4258-B7C8-EC2A1354A4D6}" destId="{2D4C2C81-1E6E-4CDE-BBFA-469488B209A8}" srcOrd="3" destOrd="0" parTransId="{7D21A6A9-9E3C-4E7F-B50D-CB87BD7D981A}" sibTransId="{B56F2027-86E0-4094-905F-D943884E7AF4}"/>
    <dgm:cxn modelId="{9486E231-E761-415A-A46A-B222DD3C9A89}" srcId="{96C9D5F4-FF4F-420D-8420-A926E166D7A2}" destId="{D0997319-AE2C-4C46-ADCB-BA43BE3F3F54}" srcOrd="0" destOrd="0" parTransId="{EDD69CBB-FC0D-413C-A203-D32C53DEA1CA}" sibTransId="{E975384C-827E-414A-AEB5-7C3391463B49}"/>
    <dgm:cxn modelId="{82187A51-9C24-47AB-BA70-2A698D02EFF5}" type="presOf" srcId="{3CEC508D-6423-4788-A06A-BC7655EEA4B7}" destId="{64D8CB61-8A95-4EA8-9EFE-6148B8B7E9A0}" srcOrd="0" destOrd="0" presId="urn:microsoft.com/office/officeart/2005/8/layout/orgChart1"/>
    <dgm:cxn modelId="{FF789B7F-EADB-4E57-8F20-89385DC0E7E4}" type="presOf" srcId="{96C9D5F4-FF4F-420D-8420-A926E166D7A2}" destId="{C021D8BF-5ED2-4733-81D8-98D8DB6B32C6}" srcOrd="0" destOrd="0" presId="urn:microsoft.com/office/officeart/2005/8/layout/orgChart1"/>
    <dgm:cxn modelId="{E96481BA-3F88-4697-A41B-E67094B95118}" type="presOf" srcId="{7EDA4D35-A806-4871-92F5-C89250028926}" destId="{8984FF5A-2276-4130-AF84-19C7E2C6338A}" srcOrd="1" destOrd="0" presId="urn:microsoft.com/office/officeart/2005/8/layout/orgChart1"/>
    <dgm:cxn modelId="{B9419A1A-2FE5-44D9-BCEA-040F966485D8}" type="presOf" srcId="{EE804007-D08F-4D17-AB3A-AC869BCE825A}" destId="{209BBE36-95E8-45DB-BF64-8C914FAD883E}" srcOrd="0" destOrd="0" presId="urn:microsoft.com/office/officeart/2005/8/layout/orgChart1"/>
    <dgm:cxn modelId="{707B8E58-ABA5-4C9A-AFCF-298CB05D08DA}" srcId="{D0997319-AE2C-4C46-ADCB-BA43BE3F3F54}" destId="{8E70AA8F-7583-4AFE-9EDE-87363894E1F8}" srcOrd="0" destOrd="0" parTransId="{B164CB56-71EE-412E-A3A2-1509A3B08E05}" sibTransId="{50009256-33DA-4FAC-A050-2DE70DDCC26C}"/>
    <dgm:cxn modelId="{0A295F56-B86B-49BB-8387-FEF0D95BEFD1}" srcId="{CF5B8EE4-D285-4E9D-BBB6-5F2F77DD4689}" destId="{D85F7EF4-71EC-42BC-B738-534D9EF431EA}" srcOrd="1" destOrd="0" parTransId="{EE804007-D08F-4D17-AB3A-AC869BCE825A}" sibTransId="{5346CF2C-D9BB-4178-BFD3-B209D0DBC21C}"/>
    <dgm:cxn modelId="{680CCED3-8B23-4BEF-84FA-E4CC15D10C17}" type="presOf" srcId="{9E4A9EB1-0EFE-4145-84C4-067C49CB9EE0}" destId="{7B2FCD4A-C371-42B3-936B-A90E1B6A9679}" srcOrd="0" destOrd="0" presId="urn:microsoft.com/office/officeart/2005/8/layout/orgChart1"/>
    <dgm:cxn modelId="{608C447E-AFA1-459A-A29D-9F98FF8FCA14}" type="presParOf" srcId="{C021D8BF-5ED2-4733-81D8-98D8DB6B32C6}" destId="{F29D4A3C-A833-43AA-90C1-2774D21BEFAA}" srcOrd="0" destOrd="0" presId="urn:microsoft.com/office/officeart/2005/8/layout/orgChart1"/>
    <dgm:cxn modelId="{F1DD63C0-35CE-4D95-A0B3-6B53F0088743}" type="presParOf" srcId="{F29D4A3C-A833-43AA-90C1-2774D21BEFAA}" destId="{F8A1BEBB-B304-4090-B086-29A5D44D3532}" srcOrd="0" destOrd="0" presId="urn:microsoft.com/office/officeart/2005/8/layout/orgChart1"/>
    <dgm:cxn modelId="{092E119D-3626-4621-84A0-F16079045C5D}" type="presParOf" srcId="{F8A1BEBB-B304-4090-B086-29A5D44D3532}" destId="{37B3718D-D095-4E7C-B2C8-70FADAE068BC}" srcOrd="0" destOrd="0" presId="urn:microsoft.com/office/officeart/2005/8/layout/orgChart1"/>
    <dgm:cxn modelId="{2A4BAE0C-FD7A-445E-BEE5-4623DBE6BDD2}" type="presParOf" srcId="{F8A1BEBB-B304-4090-B086-29A5D44D3532}" destId="{A9D98614-7477-4937-8E03-2AB0A603998D}" srcOrd="1" destOrd="0" presId="urn:microsoft.com/office/officeart/2005/8/layout/orgChart1"/>
    <dgm:cxn modelId="{7B32524E-5056-4318-AB4A-E58DFF6EA326}" type="presParOf" srcId="{F29D4A3C-A833-43AA-90C1-2774D21BEFAA}" destId="{8FA944FA-5660-43FE-881E-7D04BFAA7390}" srcOrd="1" destOrd="0" presId="urn:microsoft.com/office/officeart/2005/8/layout/orgChart1"/>
    <dgm:cxn modelId="{C8C3B8EC-BB0A-4FCB-9FF8-31D88BE9036D}" type="presParOf" srcId="{8FA944FA-5660-43FE-881E-7D04BFAA7390}" destId="{669F9EDC-31CB-48F8-9E99-60A66A0FC3AF}" srcOrd="0" destOrd="0" presId="urn:microsoft.com/office/officeart/2005/8/layout/orgChart1"/>
    <dgm:cxn modelId="{BD74C026-737F-4203-8818-76BFC7D3CDE2}" type="presParOf" srcId="{8FA944FA-5660-43FE-881E-7D04BFAA7390}" destId="{F232BB90-42DD-4C53-8B72-80F674342A24}" srcOrd="1" destOrd="0" presId="urn:microsoft.com/office/officeart/2005/8/layout/orgChart1"/>
    <dgm:cxn modelId="{DD2C8D04-B264-4164-B91E-AEB613CF0A0E}" type="presParOf" srcId="{F232BB90-42DD-4C53-8B72-80F674342A24}" destId="{A1AEDAB4-925C-443D-B3CC-5236C44F66FF}" srcOrd="0" destOrd="0" presId="urn:microsoft.com/office/officeart/2005/8/layout/orgChart1"/>
    <dgm:cxn modelId="{1F2F3BA9-706A-428D-923D-A5D298C167B3}" type="presParOf" srcId="{A1AEDAB4-925C-443D-B3CC-5236C44F66FF}" destId="{A8401B32-71D4-404D-AC33-5BC33C651FC9}" srcOrd="0" destOrd="0" presId="urn:microsoft.com/office/officeart/2005/8/layout/orgChart1"/>
    <dgm:cxn modelId="{2FF2DE91-D183-4A3D-9CDE-F7064D478159}" type="presParOf" srcId="{A1AEDAB4-925C-443D-B3CC-5236C44F66FF}" destId="{FAD2C39F-60F3-4070-83E7-DC9FCC542D6F}" srcOrd="1" destOrd="0" presId="urn:microsoft.com/office/officeart/2005/8/layout/orgChart1"/>
    <dgm:cxn modelId="{42D3A55B-FD46-4A53-9972-9E9CB240D3E8}" type="presParOf" srcId="{F232BB90-42DD-4C53-8B72-80F674342A24}" destId="{5253D9D7-FB79-4E7F-8B5D-CA9FE7D38996}" srcOrd="1" destOrd="0" presId="urn:microsoft.com/office/officeart/2005/8/layout/orgChart1"/>
    <dgm:cxn modelId="{2EE1020D-AD91-4904-877F-55BE6A7A6F25}" type="presParOf" srcId="{5253D9D7-FB79-4E7F-8B5D-CA9FE7D38996}" destId="{40419D01-2FBD-47DC-8A9E-DA80F0C4C7F4}" srcOrd="0" destOrd="0" presId="urn:microsoft.com/office/officeart/2005/8/layout/orgChart1"/>
    <dgm:cxn modelId="{4EA196EC-1197-40C7-AEBF-FF999DAB36CE}" type="presParOf" srcId="{5253D9D7-FB79-4E7F-8B5D-CA9FE7D38996}" destId="{C028BDDF-0AC6-4329-A2E6-3DF538482F12}" srcOrd="1" destOrd="0" presId="urn:microsoft.com/office/officeart/2005/8/layout/orgChart1"/>
    <dgm:cxn modelId="{90D69D29-5FFC-40E4-99A8-CC67E2E3D31E}" type="presParOf" srcId="{C028BDDF-0AC6-4329-A2E6-3DF538482F12}" destId="{C20F4DF8-C0DC-4D7D-A2A2-96B6B9D443EE}" srcOrd="0" destOrd="0" presId="urn:microsoft.com/office/officeart/2005/8/layout/orgChart1"/>
    <dgm:cxn modelId="{C95A5B88-22E7-4999-B64F-CE5D6C50316F}" type="presParOf" srcId="{C20F4DF8-C0DC-4D7D-A2A2-96B6B9D443EE}" destId="{4D8B2193-3E3B-4BE6-B5D7-FDB1E2E87687}" srcOrd="0" destOrd="0" presId="urn:microsoft.com/office/officeart/2005/8/layout/orgChart1"/>
    <dgm:cxn modelId="{0FE00087-39F9-408E-B222-1D8E4AEA9080}" type="presParOf" srcId="{C20F4DF8-C0DC-4D7D-A2A2-96B6B9D443EE}" destId="{0769B730-E33F-4566-9733-CA5B545621C6}" srcOrd="1" destOrd="0" presId="urn:microsoft.com/office/officeart/2005/8/layout/orgChart1"/>
    <dgm:cxn modelId="{47BAB119-3D20-48B4-9970-B1CE8958E0C7}" type="presParOf" srcId="{C028BDDF-0AC6-4329-A2E6-3DF538482F12}" destId="{143E2A99-1E2B-4983-92A0-815754C12EB6}" srcOrd="1" destOrd="0" presId="urn:microsoft.com/office/officeart/2005/8/layout/orgChart1"/>
    <dgm:cxn modelId="{A4F9BD6E-0FC8-4693-963D-2BB1EB6FC4BA}" type="presParOf" srcId="{C028BDDF-0AC6-4329-A2E6-3DF538482F12}" destId="{4EFF184C-46B1-4666-A7FF-7CCA88096070}" srcOrd="2" destOrd="0" presId="urn:microsoft.com/office/officeart/2005/8/layout/orgChart1"/>
    <dgm:cxn modelId="{8D101307-8F58-4FC5-94CD-376066C7B3AE}" type="presParOf" srcId="{5253D9D7-FB79-4E7F-8B5D-CA9FE7D38996}" destId="{FB84F04D-6CE1-4B5C-A440-97843617301E}" srcOrd="2" destOrd="0" presId="urn:microsoft.com/office/officeart/2005/8/layout/orgChart1"/>
    <dgm:cxn modelId="{E56F79E2-8698-4DE1-A2D9-770B731DC69B}" type="presParOf" srcId="{5253D9D7-FB79-4E7F-8B5D-CA9FE7D38996}" destId="{56A3323F-9910-4AB7-A490-F85775FCE5E2}" srcOrd="3" destOrd="0" presId="urn:microsoft.com/office/officeart/2005/8/layout/orgChart1"/>
    <dgm:cxn modelId="{DCED8646-90B3-4F4F-A0DA-B240A9F8B135}" type="presParOf" srcId="{56A3323F-9910-4AB7-A490-F85775FCE5E2}" destId="{EA28DB16-5E94-45CE-9DD8-2C52DBC1C9E5}" srcOrd="0" destOrd="0" presId="urn:microsoft.com/office/officeart/2005/8/layout/orgChart1"/>
    <dgm:cxn modelId="{F2FBDDFE-467F-4DDA-8255-D8029F14445C}" type="presParOf" srcId="{EA28DB16-5E94-45CE-9DD8-2C52DBC1C9E5}" destId="{46F89631-4D52-45EB-BAB7-354E6BE91ACF}" srcOrd="0" destOrd="0" presId="urn:microsoft.com/office/officeart/2005/8/layout/orgChart1"/>
    <dgm:cxn modelId="{7A4AE852-4311-4B47-A189-5CC122C8D6D1}" type="presParOf" srcId="{EA28DB16-5E94-45CE-9DD8-2C52DBC1C9E5}" destId="{502CC318-46A0-45EA-8BFF-6DC9DA37A430}" srcOrd="1" destOrd="0" presId="urn:microsoft.com/office/officeart/2005/8/layout/orgChart1"/>
    <dgm:cxn modelId="{4383D7E3-746E-4365-A313-2E4F78E9CAC6}" type="presParOf" srcId="{56A3323F-9910-4AB7-A490-F85775FCE5E2}" destId="{CD684BA0-074F-4CAC-B764-52DDDB4BFA37}" srcOrd="1" destOrd="0" presId="urn:microsoft.com/office/officeart/2005/8/layout/orgChart1"/>
    <dgm:cxn modelId="{6BE2525B-D7E9-4DEE-8E12-F4D1B4596ED9}" type="presParOf" srcId="{56A3323F-9910-4AB7-A490-F85775FCE5E2}" destId="{443431D6-5CE3-473C-9CF3-A6B50F0D9CE1}" srcOrd="2" destOrd="0" presId="urn:microsoft.com/office/officeart/2005/8/layout/orgChart1"/>
    <dgm:cxn modelId="{C987D95D-023A-4472-B5CF-DD1946E5D9E9}" type="presParOf" srcId="{5253D9D7-FB79-4E7F-8B5D-CA9FE7D38996}" destId="{64D8CB61-8A95-4EA8-9EFE-6148B8B7E9A0}" srcOrd="4" destOrd="0" presId="urn:microsoft.com/office/officeart/2005/8/layout/orgChart1"/>
    <dgm:cxn modelId="{DEDDF123-D3D5-4610-A299-76555B86B7F1}" type="presParOf" srcId="{5253D9D7-FB79-4E7F-8B5D-CA9FE7D38996}" destId="{8F8C9022-D613-4E98-B34F-9C81E10555D4}" srcOrd="5" destOrd="0" presId="urn:microsoft.com/office/officeart/2005/8/layout/orgChart1"/>
    <dgm:cxn modelId="{281F30C6-1A32-4B89-BA7B-B6E76ACFC1A7}" type="presParOf" srcId="{8F8C9022-D613-4E98-B34F-9C81E10555D4}" destId="{DBB2EE79-8DDB-4910-A85D-7180F0B927F2}" srcOrd="0" destOrd="0" presId="urn:microsoft.com/office/officeart/2005/8/layout/orgChart1"/>
    <dgm:cxn modelId="{FCF66812-CF86-4C65-989C-7F48C1A770F4}" type="presParOf" srcId="{DBB2EE79-8DDB-4910-A85D-7180F0B927F2}" destId="{B1AE9F0B-765F-4B49-A6EE-649675500B3C}" srcOrd="0" destOrd="0" presId="urn:microsoft.com/office/officeart/2005/8/layout/orgChart1"/>
    <dgm:cxn modelId="{CF6B1E24-E26B-488F-99D2-016C15397540}" type="presParOf" srcId="{DBB2EE79-8DDB-4910-A85D-7180F0B927F2}" destId="{97CFF68E-3BB5-4C53-9B02-85AB7D18C4D1}" srcOrd="1" destOrd="0" presId="urn:microsoft.com/office/officeart/2005/8/layout/orgChart1"/>
    <dgm:cxn modelId="{BE0BE9DE-A3A8-4F4D-95A6-8072E2B7B8AC}" type="presParOf" srcId="{8F8C9022-D613-4E98-B34F-9C81E10555D4}" destId="{27D47B95-7B0B-444B-9E94-7414C3B4FF0D}" srcOrd="1" destOrd="0" presId="urn:microsoft.com/office/officeart/2005/8/layout/orgChart1"/>
    <dgm:cxn modelId="{25DEEB28-E447-4602-AF0A-5EC65A0CFC8C}" type="presParOf" srcId="{8F8C9022-D613-4E98-B34F-9C81E10555D4}" destId="{A1DC8FD9-E4F0-4026-92CE-69071939D256}" srcOrd="2" destOrd="0" presId="urn:microsoft.com/office/officeart/2005/8/layout/orgChart1"/>
    <dgm:cxn modelId="{20A0D9AA-F10F-4FF0-B395-218610BD492C}" type="presParOf" srcId="{5253D9D7-FB79-4E7F-8B5D-CA9FE7D38996}" destId="{EC9468A2-142D-4107-99D5-F3A8C1416AB6}" srcOrd="6" destOrd="0" presId="urn:microsoft.com/office/officeart/2005/8/layout/orgChart1"/>
    <dgm:cxn modelId="{9619FD75-961F-4EE1-9D78-1E1F185F8710}" type="presParOf" srcId="{5253D9D7-FB79-4E7F-8B5D-CA9FE7D38996}" destId="{3700622E-1D78-4B45-A5DA-C915A8340DB6}" srcOrd="7" destOrd="0" presId="urn:microsoft.com/office/officeart/2005/8/layout/orgChart1"/>
    <dgm:cxn modelId="{08380F8F-F892-4143-A217-663C92E9EC46}" type="presParOf" srcId="{3700622E-1D78-4B45-A5DA-C915A8340DB6}" destId="{10E8F69B-0037-43B0-9E88-4D68DE19D519}" srcOrd="0" destOrd="0" presId="urn:microsoft.com/office/officeart/2005/8/layout/orgChart1"/>
    <dgm:cxn modelId="{1BC16698-D045-47D3-BADF-E86E7A59C607}" type="presParOf" srcId="{10E8F69B-0037-43B0-9E88-4D68DE19D519}" destId="{9474B83F-BBE8-41DA-8402-98BC34A0E08E}" srcOrd="0" destOrd="0" presId="urn:microsoft.com/office/officeart/2005/8/layout/orgChart1"/>
    <dgm:cxn modelId="{3A6DF151-E2D7-4070-B32E-979033660055}" type="presParOf" srcId="{10E8F69B-0037-43B0-9E88-4D68DE19D519}" destId="{8984FF5A-2276-4130-AF84-19C7E2C6338A}" srcOrd="1" destOrd="0" presId="urn:microsoft.com/office/officeart/2005/8/layout/orgChart1"/>
    <dgm:cxn modelId="{2083C4E1-CF8C-4CD6-BA97-596D8A92B2FC}" type="presParOf" srcId="{3700622E-1D78-4B45-A5DA-C915A8340DB6}" destId="{880FE461-4C4C-40A7-B14C-73D88552992F}" srcOrd="1" destOrd="0" presId="urn:microsoft.com/office/officeart/2005/8/layout/orgChart1"/>
    <dgm:cxn modelId="{5D8C22F9-0E88-462E-92B6-58C5C2C0171B}" type="presParOf" srcId="{3700622E-1D78-4B45-A5DA-C915A8340DB6}" destId="{11CF7FA8-DC74-468B-A354-AB87DE3722F2}" srcOrd="2" destOrd="0" presId="urn:microsoft.com/office/officeart/2005/8/layout/orgChart1"/>
    <dgm:cxn modelId="{7E017E4C-DF1F-48BB-8232-C25A9B6B32E2}" type="presParOf" srcId="{5253D9D7-FB79-4E7F-8B5D-CA9FE7D38996}" destId="{7316275D-7D13-4675-9CB4-CFCF3F1AF376}" srcOrd="8" destOrd="0" presId="urn:microsoft.com/office/officeart/2005/8/layout/orgChart1"/>
    <dgm:cxn modelId="{FD121FDA-07B9-4D9A-B772-D8E9650E16B2}" type="presParOf" srcId="{5253D9D7-FB79-4E7F-8B5D-CA9FE7D38996}" destId="{C028F816-06EF-4FA1-BEEC-3816121C472F}" srcOrd="9" destOrd="0" presId="urn:microsoft.com/office/officeart/2005/8/layout/orgChart1"/>
    <dgm:cxn modelId="{9438759D-5437-4EC0-81CC-796AFB65A111}" type="presParOf" srcId="{C028F816-06EF-4FA1-BEEC-3816121C472F}" destId="{E2DD0375-5982-4E5C-B983-4EFD26600E84}" srcOrd="0" destOrd="0" presId="urn:microsoft.com/office/officeart/2005/8/layout/orgChart1"/>
    <dgm:cxn modelId="{4430DE44-AD08-4382-99DB-8B0D67B74B27}" type="presParOf" srcId="{E2DD0375-5982-4E5C-B983-4EFD26600E84}" destId="{809007D4-1587-41EA-9A08-4330DC03B1C8}" srcOrd="0" destOrd="0" presId="urn:microsoft.com/office/officeart/2005/8/layout/orgChart1"/>
    <dgm:cxn modelId="{20FA8A48-C670-4090-B62B-EA9EBC33D523}" type="presParOf" srcId="{E2DD0375-5982-4E5C-B983-4EFD26600E84}" destId="{B0A3CEBB-EFEC-480C-91A0-6317E8872409}" srcOrd="1" destOrd="0" presId="urn:microsoft.com/office/officeart/2005/8/layout/orgChart1"/>
    <dgm:cxn modelId="{8322E1D4-FF96-4D26-A539-2CB70B79B5D3}" type="presParOf" srcId="{C028F816-06EF-4FA1-BEEC-3816121C472F}" destId="{AC05869E-A83B-4887-B29D-B013280B8AA6}" srcOrd="1" destOrd="0" presId="urn:microsoft.com/office/officeart/2005/8/layout/orgChart1"/>
    <dgm:cxn modelId="{650BDB8C-05B7-46ED-86F8-B50811059C2A}" type="presParOf" srcId="{C028F816-06EF-4FA1-BEEC-3816121C472F}" destId="{D44B5D30-99C0-4795-ADEE-16DFB719E1CD}" srcOrd="2" destOrd="0" presId="urn:microsoft.com/office/officeart/2005/8/layout/orgChart1"/>
    <dgm:cxn modelId="{5AB52672-BDF6-45FC-A6D1-32411F90FB27}" type="presParOf" srcId="{F232BB90-42DD-4C53-8B72-80F674342A24}" destId="{F1181846-A028-493F-BCF9-45640A86881E}" srcOrd="2" destOrd="0" presId="urn:microsoft.com/office/officeart/2005/8/layout/orgChart1"/>
    <dgm:cxn modelId="{489B26E9-07F0-40BF-9C65-7031FFF15924}" type="presParOf" srcId="{8FA944FA-5660-43FE-881E-7D04BFAA7390}" destId="{AF9D82A4-6332-4F9C-967C-3B7D03B1ACF6}" srcOrd="2" destOrd="0" presId="urn:microsoft.com/office/officeart/2005/8/layout/orgChart1"/>
    <dgm:cxn modelId="{C12BF04B-E551-48EB-B21D-031D43D6C5FF}" type="presParOf" srcId="{8FA944FA-5660-43FE-881E-7D04BFAA7390}" destId="{35E70073-8B2C-49ED-BA5E-F8A102D3F642}" srcOrd="3" destOrd="0" presId="urn:microsoft.com/office/officeart/2005/8/layout/orgChart1"/>
    <dgm:cxn modelId="{12C1B527-F665-4970-AE42-D0712930F1E7}" type="presParOf" srcId="{35E70073-8B2C-49ED-BA5E-F8A102D3F642}" destId="{380E5686-D2B4-4A2C-BCE3-DBDB56447930}" srcOrd="0" destOrd="0" presId="urn:microsoft.com/office/officeart/2005/8/layout/orgChart1"/>
    <dgm:cxn modelId="{0ECA2D6F-56B3-4983-86CB-4E03F7C0B048}" type="presParOf" srcId="{380E5686-D2B4-4A2C-BCE3-DBDB56447930}" destId="{0C278C1E-E6D3-4403-9D34-12858B00EF12}" srcOrd="0" destOrd="0" presId="urn:microsoft.com/office/officeart/2005/8/layout/orgChart1"/>
    <dgm:cxn modelId="{36685E7D-401A-4AE3-B758-5EE37F3B35B8}" type="presParOf" srcId="{380E5686-D2B4-4A2C-BCE3-DBDB56447930}" destId="{165F25EC-41E0-4E90-80D9-0DB6353CD7BA}" srcOrd="1" destOrd="0" presId="urn:microsoft.com/office/officeart/2005/8/layout/orgChart1"/>
    <dgm:cxn modelId="{9CABA51C-8657-4733-9E98-B74B8609B49E}" type="presParOf" srcId="{35E70073-8B2C-49ED-BA5E-F8A102D3F642}" destId="{6CD0A106-91F3-45BF-9183-DB7CB7AC3023}" srcOrd="1" destOrd="0" presId="urn:microsoft.com/office/officeart/2005/8/layout/orgChart1"/>
    <dgm:cxn modelId="{698A945A-0C5D-40C6-B33B-8009D2762A4A}" type="presParOf" srcId="{6CD0A106-91F3-45BF-9183-DB7CB7AC3023}" destId="{C0A39DE9-3C78-44D7-946D-B937B29423E4}" srcOrd="0" destOrd="0" presId="urn:microsoft.com/office/officeart/2005/8/layout/orgChart1"/>
    <dgm:cxn modelId="{54129F29-FFB4-4163-9A06-010D7E57D5BA}" type="presParOf" srcId="{6CD0A106-91F3-45BF-9183-DB7CB7AC3023}" destId="{D93711E9-56DA-4D21-8AC2-0F214604DAC3}" srcOrd="1" destOrd="0" presId="urn:microsoft.com/office/officeart/2005/8/layout/orgChart1"/>
    <dgm:cxn modelId="{F563509A-DD36-44C3-81DA-A0EC9926AA05}" type="presParOf" srcId="{D93711E9-56DA-4D21-8AC2-0F214604DAC3}" destId="{04E0C6A8-5703-4661-92E2-E3604CF7F4E6}" srcOrd="0" destOrd="0" presId="urn:microsoft.com/office/officeart/2005/8/layout/orgChart1"/>
    <dgm:cxn modelId="{AB0C1475-2F87-4EB4-81FD-AD8E2F1E9D07}" type="presParOf" srcId="{04E0C6A8-5703-4661-92E2-E3604CF7F4E6}" destId="{7665C758-3D6C-4896-8FDC-91454A6F2294}" srcOrd="0" destOrd="0" presId="urn:microsoft.com/office/officeart/2005/8/layout/orgChart1"/>
    <dgm:cxn modelId="{94AE52CA-8FB1-4413-9C82-A7715FC51016}" type="presParOf" srcId="{04E0C6A8-5703-4661-92E2-E3604CF7F4E6}" destId="{353A737A-EC65-4EE7-8AEC-88B7EACFFCC7}" srcOrd="1" destOrd="0" presId="urn:microsoft.com/office/officeart/2005/8/layout/orgChart1"/>
    <dgm:cxn modelId="{B5CC4935-77D8-450D-B14C-721CC10F801E}" type="presParOf" srcId="{D93711E9-56DA-4D21-8AC2-0F214604DAC3}" destId="{65EC00BF-BB92-430B-B86F-38DA750225DD}" srcOrd="1" destOrd="0" presId="urn:microsoft.com/office/officeart/2005/8/layout/orgChart1"/>
    <dgm:cxn modelId="{6D4F77CA-74C0-49BD-9D44-5081B810D9DA}" type="presParOf" srcId="{65EC00BF-BB92-430B-B86F-38DA750225DD}" destId="{7B2FCD4A-C371-42B3-936B-A90E1B6A9679}" srcOrd="0" destOrd="0" presId="urn:microsoft.com/office/officeart/2005/8/layout/orgChart1"/>
    <dgm:cxn modelId="{3066A9EB-A9D7-4422-BA77-1FFEF0B52BE6}" type="presParOf" srcId="{65EC00BF-BB92-430B-B86F-38DA750225DD}" destId="{59829935-0C82-4B30-BA76-25688DDDDE05}" srcOrd="1" destOrd="0" presId="urn:microsoft.com/office/officeart/2005/8/layout/orgChart1"/>
    <dgm:cxn modelId="{5DB46553-48A4-4929-8C3E-1574EE26F156}" type="presParOf" srcId="{59829935-0C82-4B30-BA76-25688DDDDE05}" destId="{D3C075B3-AAC5-4BC2-BA1B-B94791FB55C1}" srcOrd="0" destOrd="0" presId="urn:microsoft.com/office/officeart/2005/8/layout/orgChart1"/>
    <dgm:cxn modelId="{202CFC1A-0981-4F09-A773-ED4F0420DB8A}" type="presParOf" srcId="{D3C075B3-AAC5-4BC2-BA1B-B94791FB55C1}" destId="{56F0D6E3-B62E-4527-A1F1-47608FE59778}" srcOrd="0" destOrd="0" presId="urn:microsoft.com/office/officeart/2005/8/layout/orgChart1"/>
    <dgm:cxn modelId="{6AC33623-ABCC-465D-A2F0-B163F76741B8}" type="presParOf" srcId="{D3C075B3-AAC5-4BC2-BA1B-B94791FB55C1}" destId="{81873A9D-EDEE-4809-8A76-8797FD48172C}" srcOrd="1" destOrd="0" presId="urn:microsoft.com/office/officeart/2005/8/layout/orgChart1"/>
    <dgm:cxn modelId="{6961FE74-C051-4B05-8C0F-97457D547521}" type="presParOf" srcId="{59829935-0C82-4B30-BA76-25688DDDDE05}" destId="{75583E53-0563-42F4-934A-3DE282351432}" srcOrd="1" destOrd="0" presId="urn:microsoft.com/office/officeart/2005/8/layout/orgChart1"/>
    <dgm:cxn modelId="{058242F2-8A75-4542-AFEF-462A05BA6BCA}" type="presParOf" srcId="{59829935-0C82-4B30-BA76-25688DDDDE05}" destId="{7F2C7D4F-6232-48E2-92A6-4638B626AE89}" srcOrd="2" destOrd="0" presId="urn:microsoft.com/office/officeart/2005/8/layout/orgChart1"/>
    <dgm:cxn modelId="{31FF45CB-F649-45D1-8AED-F96C75AC0DBF}" type="presParOf" srcId="{65EC00BF-BB92-430B-B86F-38DA750225DD}" destId="{53F48BC7-D142-4D9D-9B01-9B2CFEFFC92C}" srcOrd="2" destOrd="0" presId="urn:microsoft.com/office/officeart/2005/8/layout/orgChart1"/>
    <dgm:cxn modelId="{F5255272-2C3B-4E1C-A6B5-99B01C650A6F}" type="presParOf" srcId="{65EC00BF-BB92-430B-B86F-38DA750225DD}" destId="{59A23126-A6FD-48C9-B32F-43AC8E864C34}" srcOrd="3" destOrd="0" presId="urn:microsoft.com/office/officeart/2005/8/layout/orgChart1"/>
    <dgm:cxn modelId="{EF959C7A-A1AF-4BFB-B3FD-F18746AD99D0}" type="presParOf" srcId="{59A23126-A6FD-48C9-B32F-43AC8E864C34}" destId="{7E9A21E1-3295-4F05-AE51-3EED428C7AF5}" srcOrd="0" destOrd="0" presId="urn:microsoft.com/office/officeart/2005/8/layout/orgChart1"/>
    <dgm:cxn modelId="{A8EABD06-AEEF-49AE-BA6F-45A24C8686DC}" type="presParOf" srcId="{7E9A21E1-3295-4F05-AE51-3EED428C7AF5}" destId="{861562B0-088B-4EEB-B814-88BC141837B8}" srcOrd="0" destOrd="0" presId="urn:microsoft.com/office/officeart/2005/8/layout/orgChart1"/>
    <dgm:cxn modelId="{A3491976-3C64-4A91-8834-4CBD75463C25}" type="presParOf" srcId="{7E9A21E1-3295-4F05-AE51-3EED428C7AF5}" destId="{A2A2B994-D892-4994-AA10-789D3DAEE46F}" srcOrd="1" destOrd="0" presId="urn:microsoft.com/office/officeart/2005/8/layout/orgChart1"/>
    <dgm:cxn modelId="{2883EF31-D01E-43EE-A04E-DD554FE3063A}" type="presParOf" srcId="{59A23126-A6FD-48C9-B32F-43AC8E864C34}" destId="{9E6C1AD5-F665-48CF-844A-02F75859F106}" srcOrd="1" destOrd="0" presId="urn:microsoft.com/office/officeart/2005/8/layout/orgChart1"/>
    <dgm:cxn modelId="{14AC8BE0-8759-4C47-95C8-E20254B19B53}" type="presParOf" srcId="{59A23126-A6FD-48C9-B32F-43AC8E864C34}" destId="{997847CE-AE46-42CF-A90A-D90FF5A2BF73}" srcOrd="2" destOrd="0" presId="urn:microsoft.com/office/officeart/2005/8/layout/orgChart1"/>
    <dgm:cxn modelId="{4054FE09-22F9-4DEB-82A4-48D4E9C4C0D6}" type="presParOf" srcId="{65EC00BF-BB92-430B-B86F-38DA750225DD}" destId="{3CF8622A-2FA9-45C6-B512-A2E91F24AA52}" srcOrd="4" destOrd="0" presId="urn:microsoft.com/office/officeart/2005/8/layout/orgChart1"/>
    <dgm:cxn modelId="{52B4A27F-3EF3-4462-8BC1-8F8803EC74F8}" type="presParOf" srcId="{65EC00BF-BB92-430B-B86F-38DA750225DD}" destId="{F7213FBD-2011-4BD6-B0E5-FCA925916983}" srcOrd="5" destOrd="0" presId="urn:microsoft.com/office/officeart/2005/8/layout/orgChart1"/>
    <dgm:cxn modelId="{4293A6DB-4CE1-4A0B-B9EB-99E8A15A7DCE}" type="presParOf" srcId="{F7213FBD-2011-4BD6-B0E5-FCA925916983}" destId="{690C7F51-6E9F-4397-A0CB-DB517252B675}" srcOrd="0" destOrd="0" presId="urn:microsoft.com/office/officeart/2005/8/layout/orgChart1"/>
    <dgm:cxn modelId="{1EE30A5A-4F25-43AE-8F92-AEED97086A5A}" type="presParOf" srcId="{690C7F51-6E9F-4397-A0CB-DB517252B675}" destId="{53F52F44-47C9-4BF2-887D-BFCBDB22381A}" srcOrd="0" destOrd="0" presId="urn:microsoft.com/office/officeart/2005/8/layout/orgChart1"/>
    <dgm:cxn modelId="{F9D3C752-FAB3-4F00-8B67-4CAB4577E697}" type="presParOf" srcId="{690C7F51-6E9F-4397-A0CB-DB517252B675}" destId="{0432CEDA-599C-4516-8931-EB86D0510F30}" srcOrd="1" destOrd="0" presId="urn:microsoft.com/office/officeart/2005/8/layout/orgChart1"/>
    <dgm:cxn modelId="{296DA48D-7190-41BC-A34D-E8F772E7A35E}" type="presParOf" srcId="{F7213FBD-2011-4BD6-B0E5-FCA925916983}" destId="{5C449EBA-1FB7-4107-938D-FAD48224C6CC}" srcOrd="1" destOrd="0" presId="urn:microsoft.com/office/officeart/2005/8/layout/orgChart1"/>
    <dgm:cxn modelId="{AF7C779D-84BA-47EC-AD15-41C755032946}" type="presParOf" srcId="{F7213FBD-2011-4BD6-B0E5-FCA925916983}" destId="{34030A4E-AEC4-4143-B0BB-C0EC94F72B39}" srcOrd="2" destOrd="0" presId="urn:microsoft.com/office/officeart/2005/8/layout/orgChart1"/>
    <dgm:cxn modelId="{D9ECAE29-FD3C-42C1-A9D2-FEF7403C8DFA}" type="presParOf" srcId="{65EC00BF-BB92-430B-B86F-38DA750225DD}" destId="{4A6A201F-5550-4277-8B3A-33C648B33009}" srcOrd="6" destOrd="0" presId="urn:microsoft.com/office/officeart/2005/8/layout/orgChart1"/>
    <dgm:cxn modelId="{4AD6412A-DF7A-4D8D-80F4-15389AADE02A}" type="presParOf" srcId="{65EC00BF-BB92-430B-B86F-38DA750225DD}" destId="{04901B83-852D-4DE0-B360-53DF308585EA}" srcOrd="7" destOrd="0" presId="urn:microsoft.com/office/officeart/2005/8/layout/orgChart1"/>
    <dgm:cxn modelId="{075DC892-9EEC-4308-BBF5-FC911C223DA7}" type="presParOf" srcId="{04901B83-852D-4DE0-B360-53DF308585EA}" destId="{7430C733-CD9A-4801-AC7D-C21F14241676}" srcOrd="0" destOrd="0" presId="urn:microsoft.com/office/officeart/2005/8/layout/orgChart1"/>
    <dgm:cxn modelId="{CE366605-0E14-46F4-B1F2-09476FA78A0C}" type="presParOf" srcId="{7430C733-CD9A-4801-AC7D-C21F14241676}" destId="{0B36D466-EBC0-4423-9F02-39367306F2C0}" srcOrd="0" destOrd="0" presId="urn:microsoft.com/office/officeart/2005/8/layout/orgChart1"/>
    <dgm:cxn modelId="{DD4211A2-C808-4768-AD55-61DA4F1A895D}" type="presParOf" srcId="{7430C733-CD9A-4801-AC7D-C21F14241676}" destId="{0E41D859-4940-42EC-9E95-2C5F1E925846}" srcOrd="1" destOrd="0" presId="urn:microsoft.com/office/officeart/2005/8/layout/orgChart1"/>
    <dgm:cxn modelId="{B5260EE0-0327-41DB-B6BB-F1B94B588E0F}" type="presParOf" srcId="{04901B83-852D-4DE0-B360-53DF308585EA}" destId="{2460A651-3557-4F0E-9CF3-1515F046DD8B}" srcOrd="1" destOrd="0" presId="urn:microsoft.com/office/officeart/2005/8/layout/orgChart1"/>
    <dgm:cxn modelId="{7194A8FB-6EAF-4CD8-A4E6-047DFB42F2E4}" type="presParOf" srcId="{04901B83-852D-4DE0-B360-53DF308585EA}" destId="{6A06ED68-A97E-4A68-885A-CE68717C929A}" srcOrd="2" destOrd="0" presId="urn:microsoft.com/office/officeart/2005/8/layout/orgChart1"/>
    <dgm:cxn modelId="{58A5B81F-5CBC-4700-8FE6-CCCC581BCFCB}" type="presParOf" srcId="{D93711E9-56DA-4D21-8AC2-0F214604DAC3}" destId="{4DAAC913-B472-4E1F-91AB-FA24D50D6C8A}" srcOrd="2" destOrd="0" presId="urn:microsoft.com/office/officeart/2005/8/layout/orgChart1"/>
    <dgm:cxn modelId="{FFE62457-17DE-4A62-AA6D-40AE7B81DBEF}" type="presParOf" srcId="{6CD0A106-91F3-45BF-9183-DB7CB7AC3023}" destId="{6DC63686-6794-44A2-AD6D-AD55AAF1F685}" srcOrd="2" destOrd="0" presId="urn:microsoft.com/office/officeart/2005/8/layout/orgChart1"/>
    <dgm:cxn modelId="{E46D69C9-9D16-4E5B-91D7-B2A33102880F}" type="presParOf" srcId="{6CD0A106-91F3-45BF-9183-DB7CB7AC3023}" destId="{9750BFA1-62FC-47F6-9318-F00C4C7768F5}" srcOrd="3" destOrd="0" presId="urn:microsoft.com/office/officeart/2005/8/layout/orgChart1"/>
    <dgm:cxn modelId="{D5523D02-A95D-48E6-9CA5-4EE433F35596}" type="presParOf" srcId="{9750BFA1-62FC-47F6-9318-F00C4C7768F5}" destId="{D1E9291D-8CAA-4552-9020-61DFB57E49CA}" srcOrd="0" destOrd="0" presId="urn:microsoft.com/office/officeart/2005/8/layout/orgChart1"/>
    <dgm:cxn modelId="{E81D7F18-3ACA-4CAC-A2BD-D420F6DA441A}" type="presParOf" srcId="{D1E9291D-8CAA-4552-9020-61DFB57E49CA}" destId="{615B0518-1486-4414-BFEC-42C0228DC46A}" srcOrd="0" destOrd="0" presId="urn:microsoft.com/office/officeart/2005/8/layout/orgChart1"/>
    <dgm:cxn modelId="{B64D7FDC-85A5-44F7-B329-CB54241EF494}" type="presParOf" srcId="{D1E9291D-8CAA-4552-9020-61DFB57E49CA}" destId="{3BEC2F58-744F-403C-B909-426E6BFBF290}" srcOrd="1" destOrd="0" presId="urn:microsoft.com/office/officeart/2005/8/layout/orgChart1"/>
    <dgm:cxn modelId="{2779BE66-8895-4755-BF8E-C27665462620}" type="presParOf" srcId="{9750BFA1-62FC-47F6-9318-F00C4C7768F5}" destId="{E31D2C8D-6798-4B96-9B38-DFD106462470}" srcOrd="1" destOrd="0" presId="urn:microsoft.com/office/officeart/2005/8/layout/orgChart1"/>
    <dgm:cxn modelId="{C2C003F0-DA8F-4980-9FA1-8799CBB6425E}" type="presParOf" srcId="{E31D2C8D-6798-4B96-9B38-DFD106462470}" destId="{839BA947-6348-4033-A9F9-A18F5A2B17DD}" srcOrd="0" destOrd="0" presId="urn:microsoft.com/office/officeart/2005/8/layout/orgChart1"/>
    <dgm:cxn modelId="{80C15902-E6B7-4A55-B44F-13A1822FB95E}" type="presParOf" srcId="{E31D2C8D-6798-4B96-9B38-DFD106462470}" destId="{D9958FCB-E21D-4BE1-9617-0C306C10BAFC}" srcOrd="1" destOrd="0" presId="urn:microsoft.com/office/officeart/2005/8/layout/orgChart1"/>
    <dgm:cxn modelId="{C0A943D1-7EE8-4BE8-827C-0A81C8F5DC36}" type="presParOf" srcId="{D9958FCB-E21D-4BE1-9617-0C306C10BAFC}" destId="{45F1CD95-F956-4ED2-AB17-CE0A5400FE35}" srcOrd="0" destOrd="0" presId="urn:microsoft.com/office/officeart/2005/8/layout/orgChart1"/>
    <dgm:cxn modelId="{4D69EC86-4A12-4B3F-9036-75C4241A2AB3}" type="presParOf" srcId="{45F1CD95-F956-4ED2-AB17-CE0A5400FE35}" destId="{252F89AB-6475-4AA8-B6A6-CD015D9A7BEA}" srcOrd="0" destOrd="0" presId="urn:microsoft.com/office/officeart/2005/8/layout/orgChart1"/>
    <dgm:cxn modelId="{2DD301C7-B3B5-4E0F-AB5F-33F8EA2ADE67}" type="presParOf" srcId="{45F1CD95-F956-4ED2-AB17-CE0A5400FE35}" destId="{A5BF7C3F-862D-42E4-AEFC-2E9926264180}" srcOrd="1" destOrd="0" presId="urn:microsoft.com/office/officeart/2005/8/layout/orgChart1"/>
    <dgm:cxn modelId="{6F489F87-06AB-49A3-BA20-06D70C17E163}" type="presParOf" srcId="{D9958FCB-E21D-4BE1-9617-0C306C10BAFC}" destId="{73AC4461-F7CB-42A1-ACB5-1B11855BD263}" srcOrd="1" destOrd="0" presId="urn:microsoft.com/office/officeart/2005/8/layout/orgChart1"/>
    <dgm:cxn modelId="{2E914A1A-4AA4-4BF0-B0B3-DD4A143018B0}" type="presParOf" srcId="{D9958FCB-E21D-4BE1-9617-0C306C10BAFC}" destId="{EF10424E-D729-49C5-9002-AF6EE8DEB834}" srcOrd="2" destOrd="0" presId="urn:microsoft.com/office/officeart/2005/8/layout/orgChart1"/>
    <dgm:cxn modelId="{B924998E-DEE0-4A35-B69D-AE22E1A090DF}" type="presParOf" srcId="{E31D2C8D-6798-4B96-9B38-DFD106462470}" destId="{209BBE36-95E8-45DB-BF64-8C914FAD883E}" srcOrd="2" destOrd="0" presId="urn:microsoft.com/office/officeart/2005/8/layout/orgChart1"/>
    <dgm:cxn modelId="{AF47C659-DE86-4753-9FA5-C4419DD57FF8}" type="presParOf" srcId="{E31D2C8D-6798-4B96-9B38-DFD106462470}" destId="{08A475E6-56AB-4AE9-AA96-3FE135E57292}" srcOrd="3" destOrd="0" presId="urn:microsoft.com/office/officeart/2005/8/layout/orgChart1"/>
    <dgm:cxn modelId="{A436D04E-3653-4FEB-AAC0-237F64C233C2}" type="presParOf" srcId="{08A475E6-56AB-4AE9-AA96-3FE135E57292}" destId="{1A1E3E8C-5D7F-457C-B5D4-30348A3DE33C}" srcOrd="0" destOrd="0" presId="urn:microsoft.com/office/officeart/2005/8/layout/orgChart1"/>
    <dgm:cxn modelId="{36A86BFA-28C3-437B-8200-4F67E098D6AC}" type="presParOf" srcId="{1A1E3E8C-5D7F-457C-B5D4-30348A3DE33C}" destId="{02678CAA-2ED8-43B3-9345-F69EEEC8DBD0}" srcOrd="0" destOrd="0" presId="urn:microsoft.com/office/officeart/2005/8/layout/orgChart1"/>
    <dgm:cxn modelId="{044B810C-42EE-43C7-B38D-18256AA20DA0}" type="presParOf" srcId="{1A1E3E8C-5D7F-457C-B5D4-30348A3DE33C}" destId="{47C14869-57F4-4835-A01D-DBA0D29C2751}" srcOrd="1" destOrd="0" presId="urn:microsoft.com/office/officeart/2005/8/layout/orgChart1"/>
    <dgm:cxn modelId="{046AB5E8-BA7A-4D4C-B7F2-860AE71025CB}" type="presParOf" srcId="{08A475E6-56AB-4AE9-AA96-3FE135E57292}" destId="{7CDD56D6-7936-484B-ABBB-164CE48CC87F}" srcOrd="1" destOrd="0" presId="urn:microsoft.com/office/officeart/2005/8/layout/orgChart1"/>
    <dgm:cxn modelId="{48B31122-2B3E-4C6F-9EF2-609B9A48061C}" type="presParOf" srcId="{08A475E6-56AB-4AE9-AA96-3FE135E57292}" destId="{040E13E8-AD19-418F-849F-55BED3604B3A}" srcOrd="2" destOrd="0" presId="urn:microsoft.com/office/officeart/2005/8/layout/orgChart1"/>
    <dgm:cxn modelId="{FAB12093-31F5-4026-B7C1-6B93C18DD8B3}" type="presParOf" srcId="{E31D2C8D-6798-4B96-9B38-DFD106462470}" destId="{5D21DED1-F1C4-47B6-9139-C291A5009F97}" srcOrd="4" destOrd="0" presId="urn:microsoft.com/office/officeart/2005/8/layout/orgChart1"/>
    <dgm:cxn modelId="{15FE50B5-69E2-459C-A838-FAE48D892E97}" type="presParOf" srcId="{E31D2C8D-6798-4B96-9B38-DFD106462470}" destId="{5B5B50C0-6F71-4AF6-B4F3-BD33464B201E}" srcOrd="5" destOrd="0" presId="urn:microsoft.com/office/officeart/2005/8/layout/orgChart1"/>
    <dgm:cxn modelId="{D946233D-7A17-4C28-B1DD-B0DADABFF885}" type="presParOf" srcId="{5B5B50C0-6F71-4AF6-B4F3-BD33464B201E}" destId="{34B03F3D-CAC0-4B35-95F4-8C2A2ECE0589}" srcOrd="0" destOrd="0" presId="urn:microsoft.com/office/officeart/2005/8/layout/orgChart1"/>
    <dgm:cxn modelId="{155493EA-A916-428F-B300-C2D1F0E3CE70}" type="presParOf" srcId="{34B03F3D-CAC0-4B35-95F4-8C2A2ECE0589}" destId="{CE2A0BEA-CC96-408F-9A53-8A0F7A9E19A6}" srcOrd="0" destOrd="0" presId="urn:microsoft.com/office/officeart/2005/8/layout/orgChart1"/>
    <dgm:cxn modelId="{BAAFC2DB-CC0E-4E3C-AAAA-455F7EB01E41}" type="presParOf" srcId="{34B03F3D-CAC0-4B35-95F4-8C2A2ECE0589}" destId="{8E7983EF-9AC9-4817-A2DF-3EB52B1E4EE0}" srcOrd="1" destOrd="0" presId="urn:microsoft.com/office/officeart/2005/8/layout/orgChart1"/>
    <dgm:cxn modelId="{156A4221-E4D0-4DC7-91A3-FE5B6AFF1026}" type="presParOf" srcId="{5B5B50C0-6F71-4AF6-B4F3-BD33464B201E}" destId="{FCFBA15D-B443-4F00-A770-CDBD890C9B4C}" srcOrd="1" destOrd="0" presId="urn:microsoft.com/office/officeart/2005/8/layout/orgChart1"/>
    <dgm:cxn modelId="{77049922-C5C4-426E-8EE1-6821294753EB}" type="presParOf" srcId="{5B5B50C0-6F71-4AF6-B4F3-BD33464B201E}" destId="{C152ABAB-23D0-4614-8E10-F3E1BDCA5ADB}" srcOrd="2" destOrd="0" presId="urn:microsoft.com/office/officeart/2005/8/layout/orgChart1"/>
    <dgm:cxn modelId="{62C42C0D-5520-437C-8191-0EA413EDA0F1}" type="presParOf" srcId="{9750BFA1-62FC-47F6-9318-F00C4C7768F5}" destId="{399B8063-3BE3-4D1E-AFC9-D9617E1A84DE}" srcOrd="2" destOrd="0" presId="urn:microsoft.com/office/officeart/2005/8/layout/orgChart1"/>
    <dgm:cxn modelId="{45CECDE9-327B-4E1D-A998-A3634C7D1BD9}" type="presParOf" srcId="{35E70073-8B2C-49ED-BA5E-F8A102D3F642}" destId="{2BD5B51B-28D8-4DC3-B97E-277E87135B95}" srcOrd="2" destOrd="0" presId="urn:microsoft.com/office/officeart/2005/8/layout/orgChart1"/>
    <dgm:cxn modelId="{34B55620-489E-4485-9A04-C8E7F8D96F57}" type="presParOf" srcId="{8FA944FA-5660-43FE-881E-7D04BFAA7390}" destId="{2A81D178-C6EF-4F3F-AF7B-7DDF385F5947}" srcOrd="4" destOrd="0" presId="urn:microsoft.com/office/officeart/2005/8/layout/orgChart1"/>
    <dgm:cxn modelId="{57BDC83A-E8E2-40A4-9129-CBCD986AF979}" type="presParOf" srcId="{8FA944FA-5660-43FE-881E-7D04BFAA7390}" destId="{9CC7B924-8766-42B9-8341-5234434E6678}" srcOrd="5" destOrd="0" presId="urn:microsoft.com/office/officeart/2005/8/layout/orgChart1"/>
    <dgm:cxn modelId="{1647AC22-CFAC-46BF-958A-D32C3823D29F}" type="presParOf" srcId="{9CC7B924-8766-42B9-8341-5234434E6678}" destId="{201485F5-AD23-4BA7-AD17-6B03B0550A82}" srcOrd="0" destOrd="0" presId="urn:microsoft.com/office/officeart/2005/8/layout/orgChart1"/>
    <dgm:cxn modelId="{3811326A-A31B-4BB4-B47B-E7A80DBBAE42}" type="presParOf" srcId="{201485F5-AD23-4BA7-AD17-6B03B0550A82}" destId="{631EFF45-A493-48D4-BE0B-7D591AB48D4E}" srcOrd="0" destOrd="0" presId="urn:microsoft.com/office/officeart/2005/8/layout/orgChart1"/>
    <dgm:cxn modelId="{D060C7BF-701C-41FE-B0C3-C4AA46A31DF2}" type="presParOf" srcId="{201485F5-AD23-4BA7-AD17-6B03B0550A82}" destId="{9C332EEE-9C5F-4098-9BEB-CD1D2FC944F6}" srcOrd="1" destOrd="0" presId="urn:microsoft.com/office/officeart/2005/8/layout/orgChart1"/>
    <dgm:cxn modelId="{7E9EA31A-AFC7-4BAA-B772-254383E693DD}" type="presParOf" srcId="{9CC7B924-8766-42B9-8341-5234434E6678}" destId="{56BEA5AB-84FA-4F0F-90B7-71A772740F78}" srcOrd="1" destOrd="0" presId="urn:microsoft.com/office/officeart/2005/8/layout/orgChart1"/>
    <dgm:cxn modelId="{C27A815F-D4D3-4B53-8889-D39687A6C619}" type="presParOf" srcId="{56BEA5AB-84FA-4F0F-90B7-71A772740F78}" destId="{00876D94-AF5C-4108-AB73-963BD23E39C5}" srcOrd="0" destOrd="0" presId="urn:microsoft.com/office/officeart/2005/8/layout/orgChart1"/>
    <dgm:cxn modelId="{F7A9B911-1BB8-44AE-BC21-5D7ECD5654A6}" type="presParOf" srcId="{56BEA5AB-84FA-4F0F-90B7-71A772740F78}" destId="{C9116CC6-BEBE-407F-83C6-6A3CCB4A74D9}" srcOrd="1" destOrd="0" presId="urn:microsoft.com/office/officeart/2005/8/layout/orgChart1"/>
    <dgm:cxn modelId="{0C5F719C-5561-4211-B6EB-2A3C691F3C8C}" type="presParOf" srcId="{C9116CC6-BEBE-407F-83C6-6A3CCB4A74D9}" destId="{16C3458A-2ED2-48B2-8A36-7A8854892F0E}" srcOrd="0" destOrd="0" presId="urn:microsoft.com/office/officeart/2005/8/layout/orgChart1"/>
    <dgm:cxn modelId="{2645E430-FA9E-4BB4-932E-77846888A30F}" type="presParOf" srcId="{16C3458A-2ED2-48B2-8A36-7A8854892F0E}" destId="{4B3C9A44-DAFA-4DB6-A663-0F10D810BCA6}" srcOrd="0" destOrd="0" presId="urn:microsoft.com/office/officeart/2005/8/layout/orgChart1"/>
    <dgm:cxn modelId="{102AFECB-EE43-4B33-BA32-F4785BDD9536}" type="presParOf" srcId="{16C3458A-2ED2-48B2-8A36-7A8854892F0E}" destId="{48D7EDA5-8335-4A63-8E9E-A243B77B3ED6}" srcOrd="1" destOrd="0" presId="urn:microsoft.com/office/officeart/2005/8/layout/orgChart1"/>
    <dgm:cxn modelId="{11D16D0D-30A5-4F85-86AF-90DCC91BF494}" type="presParOf" srcId="{C9116CC6-BEBE-407F-83C6-6A3CCB4A74D9}" destId="{21D1399D-31A6-47F5-AC15-2610A4F9E175}" srcOrd="1" destOrd="0" presId="urn:microsoft.com/office/officeart/2005/8/layout/orgChart1"/>
    <dgm:cxn modelId="{D7BE0F17-51B2-4853-907E-E9F3AB0127B0}" type="presParOf" srcId="{C9116CC6-BEBE-407F-83C6-6A3CCB4A74D9}" destId="{CB675D01-CEDB-476B-8326-E51A82F56C05}" srcOrd="2" destOrd="0" presId="urn:microsoft.com/office/officeart/2005/8/layout/orgChart1"/>
    <dgm:cxn modelId="{CF415D77-07EB-40E3-9257-D98D68ED469D}" type="presParOf" srcId="{56BEA5AB-84FA-4F0F-90B7-71A772740F78}" destId="{159F6299-2537-4FB0-A425-6C717797E1E1}" srcOrd="2" destOrd="0" presId="urn:microsoft.com/office/officeart/2005/8/layout/orgChart1"/>
    <dgm:cxn modelId="{B5AFF071-401F-4E21-A90E-5D0F494C444F}" type="presParOf" srcId="{56BEA5AB-84FA-4F0F-90B7-71A772740F78}" destId="{22F674D0-50DF-434A-AE63-F1F5629616F5}" srcOrd="3" destOrd="0" presId="urn:microsoft.com/office/officeart/2005/8/layout/orgChart1"/>
    <dgm:cxn modelId="{6169650C-D935-4E5D-935F-87D152BC9DE2}" type="presParOf" srcId="{22F674D0-50DF-434A-AE63-F1F5629616F5}" destId="{FC4543C6-DD61-470E-B646-0963BA1F7406}" srcOrd="0" destOrd="0" presId="urn:microsoft.com/office/officeart/2005/8/layout/orgChart1"/>
    <dgm:cxn modelId="{737AA991-DF13-4241-BD95-567CE054AFF5}" type="presParOf" srcId="{FC4543C6-DD61-470E-B646-0963BA1F7406}" destId="{F7B0740A-93E1-4C7A-B351-D63D0C5567F3}" srcOrd="0" destOrd="0" presId="urn:microsoft.com/office/officeart/2005/8/layout/orgChart1"/>
    <dgm:cxn modelId="{13D30EB4-CE82-430A-8E6B-8093FB767B56}" type="presParOf" srcId="{FC4543C6-DD61-470E-B646-0963BA1F7406}" destId="{DAD6C28B-F49F-42A3-A694-F467C437094A}" srcOrd="1" destOrd="0" presId="urn:microsoft.com/office/officeart/2005/8/layout/orgChart1"/>
    <dgm:cxn modelId="{2624D22E-E58A-43BD-8060-690F2AB7B190}" type="presParOf" srcId="{22F674D0-50DF-434A-AE63-F1F5629616F5}" destId="{43DE2CAE-E93C-48DC-9020-46BBA7A798A8}" srcOrd="1" destOrd="0" presId="urn:microsoft.com/office/officeart/2005/8/layout/orgChart1"/>
    <dgm:cxn modelId="{B711ECCF-55CB-49E8-9796-8DB5EC2FE35F}" type="presParOf" srcId="{22F674D0-50DF-434A-AE63-F1F5629616F5}" destId="{85CAB14C-0437-44B5-A586-6B3FFB27A6AA}" srcOrd="2" destOrd="0" presId="urn:microsoft.com/office/officeart/2005/8/layout/orgChart1"/>
    <dgm:cxn modelId="{22DCB108-BA3E-4B02-ABD7-45E8A163E98E}" type="presParOf" srcId="{56BEA5AB-84FA-4F0F-90B7-71A772740F78}" destId="{DCCE9A51-9DD3-4EB7-871D-CF6B2EE4DA43}" srcOrd="4" destOrd="0" presId="urn:microsoft.com/office/officeart/2005/8/layout/orgChart1"/>
    <dgm:cxn modelId="{2E9F9DD8-FA3A-408B-A1C4-132180C9C17F}" type="presParOf" srcId="{56BEA5AB-84FA-4F0F-90B7-71A772740F78}" destId="{D106F8B5-5147-4C34-9746-7999303F4A5B}" srcOrd="5" destOrd="0" presId="urn:microsoft.com/office/officeart/2005/8/layout/orgChart1"/>
    <dgm:cxn modelId="{BF918A38-32E1-413E-9A0D-E12B371C52DE}" type="presParOf" srcId="{D106F8B5-5147-4C34-9746-7999303F4A5B}" destId="{160F7146-A212-451C-AD05-2836216E1E50}" srcOrd="0" destOrd="0" presId="urn:microsoft.com/office/officeart/2005/8/layout/orgChart1"/>
    <dgm:cxn modelId="{2E2BCE96-56D1-4F2B-93B2-B7EC4E3D442A}" type="presParOf" srcId="{160F7146-A212-451C-AD05-2836216E1E50}" destId="{0ED69501-E647-41F2-8713-78000D78B43C}" srcOrd="0" destOrd="0" presId="urn:microsoft.com/office/officeart/2005/8/layout/orgChart1"/>
    <dgm:cxn modelId="{245F20CF-8010-4632-97C3-AD94F09E2BA3}" type="presParOf" srcId="{160F7146-A212-451C-AD05-2836216E1E50}" destId="{C7E131B4-88E4-4A72-B2F2-9DFA337C3B48}" srcOrd="1" destOrd="0" presId="urn:microsoft.com/office/officeart/2005/8/layout/orgChart1"/>
    <dgm:cxn modelId="{868297C3-B593-40CE-AD22-53B2469DDF19}" type="presParOf" srcId="{D106F8B5-5147-4C34-9746-7999303F4A5B}" destId="{C1E756DB-4FA2-4CC9-81A3-AD605826D243}" srcOrd="1" destOrd="0" presId="urn:microsoft.com/office/officeart/2005/8/layout/orgChart1"/>
    <dgm:cxn modelId="{085C074C-00C1-4285-99CA-9E01BF24A494}" type="presParOf" srcId="{D106F8B5-5147-4C34-9746-7999303F4A5B}" destId="{A1BCA1CB-CC9B-4ED9-841A-3095131DE8E8}" srcOrd="2" destOrd="0" presId="urn:microsoft.com/office/officeart/2005/8/layout/orgChart1"/>
    <dgm:cxn modelId="{97140C61-EEF0-4B37-B0A7-482D5FD704F0}" type="presParOf" srcId="{9CC7B924-8766-42B9-8341-5234434E6678}" destId="{0B372373-4487-472C-97E3-8D5237FE7455}" srcOrd="2" destOrd="0" presId="urn:microsoft.com/office/officeart/2005/8/layout/orgChart1"/>
    <dgm:cxn modelId="{08242204-158E-440D-B9B1-97164A073A39}" type="presParOf" srcId="{F29D4A3C-A833-43AA-90C1-2774D21BEFAA}" destId="{1946EA24-9D5D-4E3F-88BA-D24945A009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E9A51-9DD3-4EB7-871D-CF6B2EE4DA43}">
      <dsp:nvSpPr>
        <dsp:cNvPr id="0" name=""/>
        <dsp:cNvSpPr/>
      </dsp:nvSpPr>
      <dsp:spPr>
        <a:xfrm>
          <a:off x="6474468" y="1412898"/>
          <a:ext cx="294080" cy="2216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815"/>
              </a:lnTo>
              <a:lnTo>
                <a:pt x="294080" y="22168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F6299-2537-4FB0-A425-6C717797E1E1}">
      <dsp:nvSpPr>
        <dsp:cNvPr id="0" name=""/>
        <dsp:cNvSpPr/>
      </dsp:nvSpPr>
      <dsp:spPr>
        <a:xfrm>
          <a:off x="6474468" y="1412898"/>
          <a:ext cx="354144" cy="132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857"/>
              </a:lnTo>
              <a:lnTo>
                <a:pt x="354144" y="13288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76D94-AF5C-4108-AB73-963BD23E39C5}">
      <dsp:nvSpPr>
        <dsp:cNvPr id="0" name=""/>
        <dsp:cNvSpPr/>
      </dsp:nvSpPr>
      <dsp:spPr>
        <a:xfrm>
          <a:off x="6474468" y="1412898"/>
          <a:ext cx="339125" cy="515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65"/>
              </a:lnTo>
              <a:lnTo>
                <a:pt x="339125" y="5159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1D178-C6EF-4F3F-AF7B-7DDF385F5947}">
      <dsp:nvSpPr>
        <dsp:cNvPr id="0" name=""/>
        <dsp:cNvSpPr/>
      </dsp:nvSpPr>
      <dsp:spPr>
        <a:xfrm>
          <a:off x="4121852" y="585016"/>
          <a:ext cx="3033531" cy="24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13"/>
              </a:lnTo>
              <a:lnTo>
                <a:pt x="3033531" y="122413"/>
              </a:lnTo>
              <a:lnTo>
                <a:pt x="3033531" y="2448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DED1-F1C4-47B6-9139-C291A5009F97}">
      <dsp:nvSpPr>
        <dsp:cNvPr id="0" name=""/>
        <dsp:cNvSpPr/>
      </dsp:nvSpPr>
      <dsp:spPr>
        <a:xfrm>
          <a:off x="4458847" y="2231241"/>
          <a:ext cx="269241" cy="2201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784"/>
              </a:lnTo>
              <a:lnTo>
                <a:pt x="269241" y="22017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BBE36-95E8-45DB-BF64-8C914FAD883E}">
      <dsp:nvSpPr>
        <dsp:cNvPr id="0" name=""/>
        <dsp:cNvSpPr/>
      </dsp:nvSpPr>
      <dsp:spPr>
        <a:xfrm>
          <a:off x="4458847" y="2231241"/>
          <a:ext cx="269241" cy="1373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879"/>
              </a:lnTo>
              <a:lnTo>
                <a:pt x="269241" y="137387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BA947-6348-4033-A9F9-A18F5A2B17DD}">
      <dsp:nvSpPr>
        <dsp:cNvPr id="0" name=""/>
        <dsp:cNvSpPr/>
      </dsp:nvSpPr>
      <dsp:spPr>
        <a:xfrm>
          <a:off x="4458847" y="2231241"/>
          <a:ext cx="269241" cy="545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974"/>
              </a:lnTo>
              <a:lnTo>
                <a:pt x="269241" y="54597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63686-6794-44A2-AD6D-AD55AAF1F685}">
      <dsp:nvSpPr>
        <dsp:cNvPr id="0" name=""/>
        <dsp:cNvSpPr/>
      </dsp:nvSpPr>
      <dsp:spPr>
        <a:xfrm>
          <a:off x="4115590" y="1412921"/>
          <a:ext cx="882313" cy="23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51"/>
              </a:lnTo>
              <a:lnTo>
                <a:pt x="882313" y="112851"/>
              </a:lnTo>
              <a:lnTo>
                <a:pt x="882313" y="2352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A201F-5550-4277-8B3A-33C648B33009}">
      <dsp:nvSpPr>
        <dsp:cNvPr id="0" name=""/>
        <dsp:cNvSpPr/>
      </dsp:nvSpPr>
      <dsp:spPr>
        <a:xfrm>
          <a:off x="2617177" y="2231241"/>
          <a:ext cx="307523" cy="302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689"/>
              </a:lnTo>
              <a:lnTo>
                <a:pt x="307523" y="30296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8622A-2FA9-45C6-B512-A2E91F24AA52}">
      <dsp:nvSpPr>
        <dsp:cNvPr id="0" name=""/>
        <dsp:cNvSpPr/>
      </dsp:nvSpPr>
      <dsp:spPr>
        <a:xfrm>
          <a:off x="2617177" y="2231241"/>
          <a:ext cx="307523" cy="2201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784"/>
              </a:lnTo>
              <a:lnTo>
                <a:pt x="307523" y="22017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48BC7-D142-4D9D-9B01-9B2CFEFFC92C}">
      <dsp:nvSpPr>
        <dsp:cNvPr id="0" name=""/>
        <dsp:cNvSpPr/>
      </dsp:nvSpPr>
      <dsp:spPr>
        <a:xfrm>
          <a:off x="2617177" y="2231241"/>
          <a:ext cx="307523" cy="1373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879"/>
              </a:lnTo>
              <a:lnTo>
                <a:pt x="307523" y="137387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FCD4A-C371-42B3-936B-A90E1B6A9679}">
      <dsp:nvSpPr>
        <dsp:cNvPr id="0" name=""/>
        <dsp:cNvSpPr/>
      </dsp:nvSpPr>
      <dsp:spPr>
        <a:xfrm>
          <a:off x="2617177" y="2231241"/>
          <a:ext cx="307523" cy="545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974"/>
              </a:lnTo>
              <a:lnTo>
                <a:pt x="307523" y="54597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39DE9-3C78-44D7-946D-B937B29423E4}">
      <dsp:nvSpPr>
        <dsp:cNvPr id="0" name=""/>
        <dsp:cNvSpPr/>
      </dsp:nvSpPr>
      <dsp:spPr>
        <a:xfrm>
          <a:off x="3156235" y="1412921"/>
          <a:ext cx="959355" cy="235288"/>
        </a:xfrm>
        <a:custGeom>
          <a:avLst/>
          <a:gdLst/>
          <a:ahLst/>
          <a:cxnLst/>
          <a:rect l="0" t="0" r="0" b="0"/>
          <a:pathLst>
            <a:path>
              <a:moveTo>
                <a:pt x="959355" y="0"/>
              </a:moveTo>
              <a:lnTo>
                <a:pt x="959355" y="112851"/>
              </a:lnTo>
              <a:lnTo>
                <a:pt x="0" y="112851"/>
              </a:lnTo>
              <a:lnTo>
                <a:pt x="0" y="2352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D82A4-6332-4F9C-967C-3B7D03B1ACF6}">
      <dsp:nvSpPr>
        <dsp:cNvPr id="0" name=""/>
        <dsp:cNvSpPr/>
      </dsp:nvSpPr>
      <dsp:spPr>
        <a:xfrm>
          <a:off x="4069870" y="585016"/>
          <a:ext cx="91440" cy="244873"/>
        </a:xfrm>
        <a:custGeom>
          <a:avLst/>
          <a:gdLst/>
          <a:ahLst/>
          <a:cxnLst/>
          <a:rect l="0" t="0" r="0" b="0"/>
          <a:pathLst>
            <a:path>
              <a:moveTo>
                <a:pt x="51981" y="0"/>
              </a:moveTo>
              <a:lnTo>
                <a:pt x="51981" y="122436"/>
              </a:lnTo>
              <a:lnTo>
                <a:pt x="45720" y="122436"/>
              </a:lnTo>
              <a:lnTo>
                <a:pt x="45720" y="2448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6275D-7D13-4675-9CB4-CFCF3F1AF376}">
      <dsp:nvSpPr>
        <dsp:cNvPr id="0" name=""/>
        <dsp:cNvSpPr/>
      </dsp:nvSpPr>
      <dsp:spPr>
        <a:xfrm>
          <a:off x="456157" y="1412921"/>
          <a:ext cx="355718" cy="3831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1061"/>
              </a:lnTo>
              <a:lnTo>
                <a:pt x="355718" y="38310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468A2-142D-4107-99D5-F3A8C1416AB6}">
      <dsp:nvSpPr>
        <dsp:cNvPr id="0" name=""/>
        <dsp:cNvSpPr/>
      </dsp:nvSpPr>
      <dsp:spPr>
        <a:xfrm>
          <a:off x="456157" y="1412921"/>
          <a:ext cx="355718" cy="301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041"/>
              </a:lnTo>
              <a:lnTo>
                <a:pt x="355718" y="301204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8CB61-8A95-4EA8-9EFE-6148B8B7E9A0}">
      <dsp:nvSpPr>
        <dsp:cNvPr id="0" name=""/>
        <dsp:cNvSpPr/>
      </dsp:nvSpPr>
      <dsp:spPr>
        <a:xfrm>
          <a:off x="456157" y="1412921"/>
          <a:ext cx="355718" cy="218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136"/>
              </a:lnTo>
              <a:lnTo>
                <a:pt x="355718" y="21841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4F04D-6CE1-4B5C-A440-97843617301E}">
      <dsp:nvSpPr>
        <dsp:cNvPr id="0" name=""/>
        <dsp:cNvSpPr/>
      </dsp:nvSpPr>
      <dsp:spPr>
        <a:xfrm>
          <a:off x="456157" y="1412921"/>
          <a:ext cx="355718" cy="1356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6231"/>
              </a:lnTo>
              <a:lnTo>
                <a:pt x="355718" y="13562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19D01-2FBD-47DC-8A9E-DA80F0C4C7F4}">
      <dsp:nvSpPr>
        <dsp:cNvPr id="0" name=""/>
        <dsp:cNvSpPr/>
      </dsp:nvSpPr>
      <dsp:spPr>
        <a:xfrm>
          <a:off x="456157" y="1412921"/>
          <a:ext cx="355718" cy="528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325"/>
              </a:lnTo>
              <a:lnTo>
                <a:pt x="355718" y="5283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F9EDC-31CB-48F8-9E99-60A66A0FC3AF}">
      <dsp:nvSpPr>
        <dsp:cNvPr id="0" name=""/>
        <dsp:cNvSpPr/>
      </dsp:nvSpPr>
      <dsp:spPr>
        <a:xfrm>
          <a:off x="1137073" y="585016"/>
          <a:ext cx="2984778" cy="244873"/>
        </a:xfrm>
        <a:custGeom>
          <a:avLst/>
          <a:gdLst/>
          <a:ahLst/>
          <a:cxnLst/>
          <a:rect l="0" t="0" r="0" b="0"/>
          <a:pathLst>
            <a:path>
              <a:moveTo>
                <a:pt x="2984778" y="0"/>
              </a:moveTo>
              <a:lnTo>
                <a:pt x="2984778" y="122436"/>
              </a:lnTo>
              <a:lnTo>
                <a:pt x="0" y="122436"/>
              </a:lnTo>
              <a:lnTo>
                <a:pt x="0" y="2448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3718D-D095-4E7C-B2C8-70FADAE068BC}">
      <dsp:nvSpPr>
        <dsp:cNvPr id="0" name=""/>
        <dsp:cNvSpPr/>
      </dsp:nvSpPr>
      <dsp:spPr>
        <a:xfrm>
          <a:off x="2790056" y="1984"/>
          <a:ext cx="2663592" cy="583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SREDNJE ŠKOLE</a:t>
          </a:r>
          <a:endParaRPr lang="en-US" sz="2400" b="1" kern="1200" dirty="0"/>
        </a:p>
      </dsp:txBody>
      <dsp:txXfrm>
        <a:off x="2790056" y="1984"/>
        <a:ext cx="2663592" cy="583031"/>
      </dsp:txXfrm>
    </dsp:sp>
    <dsp:sp modelId="{A8401B32-71D4-404D-AC33-5BC33C651FC9}">
      <dsp:nvSpPr>
        <dsp:cNvPr id="0" name=""/>
        <dsp:cNvSpPr/>
      </dsp:nvSpPr>
      <dsp:spPr>
        <a:xfrm>
          <a:off x="285928" y="829889"/>
          <a:ext cx="1702289" cy="583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cap="all" baseline="0" dirty="0"/>
            <a:t>gimnazije</a:t>
          </a:r>
          <a:endParaRPr lang="en-US" sz="1500" b="1" kern="1200" cap="all" baseline="0" dirty="0"/>
        </a:p>
      </dsp:txBody>
      <dsp:txXfrm>
        <a:off x="285928" y="829889"/>
        <a:ext cx="1702289" cy="583031"/>
      </dsp:txXfrm>
    </dsp:sp>
    <dsp:sp modelId="{4D8B2193-3E3B-4BE6-B5D7-FDB1E2E87687}">
      <dsp:nvSpPr>
        <dsp:cNvPr id="0" name=""/>
        <dsp:cNvSpPr/>
      </dsp:nvSpPr>
      <dsp:spPr>
        <a:xfrm>
          <a:off x="811875" y="1649731"/>
          <a:ext cx="116606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Opće</a:t>
          </a:r>
          <a:endParaRPr lang="en-US" sz="1500" kern="1200" dirty="0"/>
        </a:p>
      </dsp:txBody>
      <dsp:txXfrm>
        <a:off x="811875" y="1649731"/>
        <a:ext cx="1166063" cy="583031"/>
      </dsp:txXfrm>
    </dsp:sp>
    <dsp:sp modelId="{46F89631-4D52-45EB-BAB7-354E6BE91ACF}">
      <dsp:nvSpPr>
        <dsp:cNvPr id="0" name=""/>
        <dsp:cNvSpPr/>
      </dsp:nvSpPr>
      <dsp:spPr>
        <a:xfrm>
          <a:off x="811875" y="2477636"/>
          <a:ext cx="116606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Jezične</a:t>
          </a:r>
          <a:endParaRPr lang="en-US" sz="1500" kern="1200" dirty="0"/>
        </a:p>
      </dsp:txBody>
      <dsp:txXfrm>
        <a:off x="811875" y="2477636"/>
        <a:ext cx="1166063" cy="583031"/>
      </dsp:txXfrm>
    </dsp:sp>
    <dsp:sp modelId="{B1AE9F0B-765F-4B49-A6EE-649675500B3C}">
      <dsp:nvSpPr>
        <dsp:cNvPr id="0" name=""/>
        <dsp:cNvSpPr/>
      </dsp:nvSpPr>
      <dsp:spPr>
        <a:xfrm>
          <a:off x="811875" y="3305541"/>
          <a:ext cx="116606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Prirodoslovno matematičke</a:t>
          </a:r>
          <a:endParaRPr lang="en-US" sz="1500" kern="1200" dirty="0"/>
        </a:p>
      </dsp:txBody>
      <dsp:txXfrm>
        <a:off x="811875" y="3305541"/>
        <a:ext cx="1166063" cy="583031"/>
      </dsp:txXfrm>
    </dsp:sp>
    <dsp:sp modelId="{9474B83F-BBE8-41DA-8402-98BC34A0E08E}">
      <dsp:nvSpPr>
        <dsp:cNvPr id="0" name=""/>
        <dsp:cNvSpPr/>
      </dsp:nvSpPr>
      <dsp:spPr>
        <a:xfrm>
          <a:off x="811875" y="4133447"/>
          <a:ext cx="116606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Klasične</a:t>
          </a:r>
          <a:endParaRPr lang="en-US" sz="1500" kern="1200" dirty="0"/>
        </a:p>
      </dsp:txBody>
      <dsp:txXfrm>
        <a:off x="811875" y="4133447"/>
        <a:ext cx="1166063" cy="583031"/>
      </dsp:txXfrm>
    </dsp:sp>
    <dsp:sp modelId="{809007D4-1587-41EA-9A08-4330DC03B1C8}">
      <dsp:nvSpPr>
        <dsp:cNvPr id="0" name=""/>
        <dsp:cNvSpPr/>
      </dsp:nvSpPr>
      <dsp:spPr>
        <a:xfrm>
          <a:off x="811875" y="4952466"/>
          <a:ext cx="116606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Sportske</a:t>
          </a:r>
          <a:endParaRPr lang="en-US" sz="1500" kern="1200" dirty="0"/>
        </a:p>
      </dsp:txBody>
      <dsp:txXfrm>
        <a:off x="811875" y="4952466"/>
        <a:ext cx="1166063" cy="583031"/>
      </dsp:txXfrm>
    </dsp:sp>
    <dsp:sp modelId="{0C278C1E-E6D3-4403-9D34-12858B00EF12}">
      <dsp:nvSpPr>
        <dsp:cNvPr id="0" name=""/>
        <dsp:cNvSpPr/>
      </dsp:nvSpPr>
      <dsp:spPr>
        <a:xfrm>
          <a:off x="3264445" y="829889"/>
          <a:ext cx="1702289" cy="583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/>
            <a:t>STRUKOVNE ŠKOLE</a:t>
          </a:r>
          <a:endParaRPr lang="en-US" sz="1500" b="1" kern="1200" dirty="0"/>
        </a:p>
      </dsp:txBody>
      <dsp:txXfrm>
        <a:off x="3264445" y="829889"/>
        <a:ext cx="1702289" cy="583031"/>
      </dsp:txXfrm>
    </dsp:sp>
    <dsp:sp modelId="{7665C758-3D6C-4896-8FDC-91454A6F2294}">
      <dsp:nvSpPr>
        <dsp:cNvPr id="0" name=""/>
        <dsp:cNvSpPr/>
      </dsp:nvSpPr>
      <dsp:spPr>
        <a:xfrm>
          <a:off x="2482413" y="1648209"/>
          <a:ext cx="134764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Četverogodišnje</a:t>
          </a:r>
          <a:endParaRPr lang="en-US" sz="1500" kern="1200" dirty="0"/>
        </a:p>
      </dsp:txBody>
      <dsp:txXfrm>
        <a:off x="2482413" y="1648209"/>
        <a:ext cx="1347643" cy="583031"/>
      </dsp:txXfrm>
    </dsp:sp>
    <dsp:sp modelId="{56F0D6E3-B62E-4527-A1F1-47608FE59778}">
      <dsp:nvSpPr>
        <dsp:cNvPr id="0" name=""/>
        <dsp:cNvSpPr/>
      </dsp:nvSpPr>
      <dsp:spPr>
        <a:xfrm>
          <a:off x="2924701" y="2485700"/>
          <a:ext cx="1166063" cy="583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Tehničke</a:t>
          </a:r>
          <a:endParaRPr lang="en-US" sz="1500" kern="1200" dirty="0"/>
        </a:p>
      </dsp:txBody>
      <dsp:txXfrm>
        <a:off x="2924701" y="2485700"/>
        <a:ext cx="1166063" cy="583031"/>
      </dsp:txXfrm>
    </dsp:sp>
    <dsp:sp modelId="{861562B0-088B-4EEB-B814-88BC141837B8}">
      <dsp:nvSpPr>
        <dsp:cNvPr id="0" name=""/>
        <dsp:cNvSpPr/>
      </dsp:nvSpPr>
      <dsp:spPr>
        <a:xfrm>
          <a:off x="2924701" y="3313605"/>
          <a:ext cx="1166063" cy="583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Zdravstvene</a:t>
          </a:r>
          <a:endParaRPr lang="en-US" sz="1500" kern="1200" dirty="0"/>
        </a:p>
      </dsp:txBody>
      <dsp:txXfrm>
        <a:off x="2924701" y="3313605"/>
        <a:ext cx="1166063" cy="583031"/>
      </dsp:txXfrm>
    </dsp:sp>
    <dsp:sp modelId="{53F52F44-47C9-4BF2-887D-BFCBDB22381A}">
      <dsp:nvSpPr>
        <dsp:cNvPr id="0" name=""/>
        <dsp:cNvSpPr/>
      </dsp:nvSpPr>
      <dsp:spPr>
        <a:xfrm>
          <a:off x="2924701" y="4141510"/>
          <a:ext cx="1166063" cy="583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Poljoprivredne</a:t>
          </a:r>
          <a:endParaRPr lang="en-US" sz="1500" kern="1200" dirty="0"/>
        </a:p>
      </dsp:txBody>
      <dsp:txXfrm>
        <a:off x="2924701" y="4141510"/>
        <a:ext cx="1166063" cy="583031"/>
      </dsp:txXfrm>
    </dsp:sp>
    <dsp:sp modelId="{0B36D466-EBC0-4423-9F02-39367306F2C0}">
      <dsp:nvSpPr>
        <dsp:cNvPr id="0" name=""/>
        <dsp:cNvSpPr/>
      </dsp:nvSpPr>
      <dsp:spPr>
        <a:xfrm>
          <a:off x="2924701" y="4969415"/>
          <a:ext cx="1166063" cy="583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Ostale</a:t>
          </a:r>
          <a:endParaRPr lang="en-US" sz="1500" kern="1200" dirty="0"/>
        </a:p>
      </dsp:txBody>
      <dsp:txXfrm>
        <a:off x="2924701" y="4969415"/>
        <a:ext cx="1166063" cy="583031"/>
      </dsp:txXfrm>
    </dsp:sp>
    <dsp:sp modelId="{615B0518-1486-4414-BFEC-42C0228DC46A}">
      <dsp:nvSpPr>
        <dsp:cNvPr id="0" name=""/>
        <dsp:cNvSpPr/>
      </dsp:nvSpPr>
      <dsp:spPr>
        <a:xfrm>
          <a:off x="4324082" y="1648209"/>
          <a:ext cx="134764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Trogodišnje</a:t>
          </a:r>
          <a:endParaRPr lang="en-US" sz="1500" kern="1200" dirty="0"/>
        </a:p>
      </dsp:txBody>
      <dsp:txXfrm>
        <a:off x="4324082" y="1648209"/>
        <a:ext cx="1347643" cy="583031"/>
      </dsp:txXfrm>
    </dsp:sp>
    <dsp:sp modelId="{252F89AB-6475-4AA8-B6A6-CD015D9A7BEA}">
      <dsp:nvSpPr>
        <dsp:cNvPr id="0" name=""/>
        <dsp:cNvSpPr/>
      </dsp:nvSpPr>
      <dsp:spPr>
        <a:xfrm>
          <a:off x="4728088" y="2485700"/>
          <a:ext cx="1166063" cy="583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Industrijske</a:t>
          </a:r>
          <a:endParaRPr lang="en-US" sz="1500" kern="1200" dirty="0"/>
        </a:p>
      </dsp:txBody>
      <dsp:txXfrm>
        <a:off x="4728088" y="2485700"/>
        <a:ext cx="1166063" cy="583031"/>
      </dsp:txXfrm>
    </dsp:sp>
    <dsp:sp modelId="{02678CAA-2ED8-43B3-9345-F69EEEC8DBD0}">
      <dsp:nvSpPr>
        <dsp:cNvPr id="0" name=""/>
        <dsp:cNvSpPr/>
      </dsp:nvSpPr>
      <dsp:spPr>
        <a:xfrm>
          <a:off x="4728088" y="3313605"/>
          <a:ext cx="1166063" cy="583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Obrtničke</a:t>
          </a:r>
          <a:endParaRPr lang="en-US" sz="1500" kern="1200" dirty="0"/>
        </a:p>
      </dsp:txBody>
      <dsp:txXfrm>
        <a:off x="4728088" y="3313605"/>
        <a:ext cx="1166063" cy="583031"/>
      </dsp:txXfrm>
    </dsp:sp>
    <dsp:sp modelId="{CE2A0BEA-CC96-408F-9A53-8A0F7A9E19A6}">
      <dsp:nvSpPr>
        <dsp:cNvPr id="0" name=""/>
        <dsp:cNvSpPr/>
      </dsp:nvSpPr>
      <dsp:spPr>
        <a:xfrm>
          <a:off x="4728088" y="4141510"/>
          <a:ext cx="1166063" cy="583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Ostale</a:t>
          </a:r>
          <a:endParaRPr lang="en-US" sz="1500" kern="1200" dirty="0"/>
        </a:p>
      </dsp:txBody>
      <dsp:txXfrm>
        <a:off x="4728088" y="4141510"/>
        <a:ext cx="1166063" cy="583031"/>
      </dsp:txXfrm>
    </dsp:sp>
    <dsp:sp modelId="{631EFF45-A493-48D4-BE0B-7D591AB48D4E}">
      <dsp:nvSpPr>
        <dsp:cNvPr id="0" name=""/>
        <dsp:cNvSpPr/>
      </dsp:nvSpPr>
      <dsp:spPr>
        <a:xfrm>
          <a:off x="6304239" y="829866"/>
          <a:ext cx="1702289" cy="583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cap="all" baseline="0" dirty="0"/>
            <a:t>Umjetničke škole</a:t>
          </a:r>
          <a:endParaRPr lang="en-US" sz="1500" b="1" kern="1200" cap="all" baseline="0" dirty="0"/>
        </a:p>
      </dsp:txBody>
      <dsp:txXfrm>
        <a:off x="6304239" y="829866"/>
        <a:ext cx="1702289" cy="583031"/>
      </dsp:txXfrm>
    </dsp:sp>
    <dsp:sp modelId="{4B3C9A44-DAFA-4DB6-A663-0F10D810BCA6}">
      <dsp:nvSpPr>
        <dsp:cNvPr id="0" name=""/>
        <dsp:cNvSpPr/>
      </dsp:nvSpPr>
      <dsp:spPr>
        <a:xfrm>
          <a:off x="6813593" y="1637347"/>
          <a:ext cx="116606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Likovna umjetnost i dizajn</a:t>
          </a:r>
          <a:endParaRPr lang="en-US" sz="1500" kern="1200" dirty="0"/>
        </a:p>
      </dsp:txBody>
      <dsp:txXfrm>
        <a:off x="6813593" y="1637347"/>
        <a:ext cx="1166063" cy="583031"/>
      </dsp:txXfrm>
    </dsp:sp>
    <dsp:sp modelId="{F7B0740A-93E1-4C7A-B351-D63D0C5567F3}">
      <dsp:nvSpPr>
        <dsp:cNvPr id="0" name=""/>
        <dsp:cNvSpPr/>
      </dsp:nvSpPr>
      <dsp:spPr>
        <a:xfrm>
          <a:off x="6828612" y="2450240"/>
          <a:ext cx="116606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Glazbena umjetnost</a:t>
          </a:r>
          <a:endParaRPr lang="en-US" sz="1500" kern="1200" dirty="0"/>
        </a:p>
      </dsp:txBody>
      <dsp:txXfrm>
        <a:off x="6828612" y="2450240"/>
        <a:ext cx="1166063" cy="583031"/>
      </dsp:txXfrm>
    </dsp:sp>
    <dsp:sp modelId="{0ED69501-E647-41F2-8713-78000D78B43C}">
      <dsp:nvSpPr>
        <dsp:cNvPr id="0" name=""/>
        <dsp:cNvSpPr/>
      </dsp:nvSpPr>
      <dsp:spPr>
        <a:xfrm>
          <a:off x="6768548" y="3338197"/>
          <a:ext cx="1166063" cy="583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Plesna umjetnost</a:t>
          </a:r>
          <a:endParaRPr lang="en-US" sz="1500" kern="1200" dirty="0"/>
        </a:p>
      </dsp:txBody>
      <dsp:txXfrm>
        <a:off x="6768548" y="3338197"/>
        <a:ext cx="1166063" cy="58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1B785-4D91-4227-9149-D6068481C80B}" type="datetimeFigureOut">
              <a:rPr lang="hr-HR" smtClean="0"/>
              <a:t>31.5.2023.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DA61-CADD-4056-A747-9787AA701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25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7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2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6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ym typeface="Calibri"/>
              </a:rPr>
              <a:t>UPUTE ZA PREDAVAČE:</a:t>
            </a:r>
            <a:endParaRPr lang="en-US" dirty="0"/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>
                <a:sym typeface="Calibri"/>
              </a:rPr>
              <a:t>Ukratko</a:t>
            </a:r>
            <a:r>
              <a:rPr lang="en-US" b="0" i="0" u="none" strike="noStrike" cap="none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izložiti</a:t>
            </a:r>
            <a:r>
              <a:rPr lang="en-US" b="0" i="0" u="none" strike="noStrike" cap="none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što</a:t>
            </a:r>
            <a:r>
              <a:rPr lang="en-US" b="0" i="0" u="none" strike="noStrike" cap="none" dirty="0">
                <a:sym typeface="Calibri"/>
              </a:rPr>
              <a:t> se </a:t>
            </a:r>
            <a:r>
              <a:rPr lang="hr-HR" b="0" i="0" u="none" strike="noStrike" cap="none" dirty="0">
                <a:sym typeface="Calibri"/>
              </a:rPr>
              <a:t>mrežnim seminarom (</a:t>
            </a:r>
            <a:r>
              <a:rPr lang="en-US" b="0" i="1" u="none" strike="noStrike" cap="none" dirty="0" err="1">
                <a:sym typeface="Calibri"/>
              </a:rPr>
              <a:t>webinarom</a:t>
            </a:r>
            <a:r>
              <a:rPr lang="hr-HR" b="0" i="0" u="none" strike="noStrike" cap="none" dirty="0">
                <a:sym typeface="Calibri"/>
              </a:rPr>
              <a:t>)</a:t>
            </a:r>
            <a:r>
              <a:rPr lang="en-US" b="0" i="0" u="none" strike="noStrike" cap="none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želi</a:t>
            </a:r>
            <a:r>
              <a:rPr lang="en-US" b="0" i="0" u="none" strike="noStrike" cap="none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postići</a:t>
            </a:r>
            <a:r>
              <a:rPr lang="en-US" b="0" i="0" u="none" strike="noStrike" cap="none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i</a:t>
            </a:r>
            <a:r>
              <a:rPr lang="en-US" b="0" i="0" u="none" strike="noStrike" cap="none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koji</a:t>
            </a:r>
            <a:r>
              <a:rPr lang="en-US" b="0" i="0" u="none" strike="noStrike" cap="none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su</a:t>
            </a:r>
            <a:r>
              <a:rPr lang="en-US" b="0" i="0" u="none" strike="noStrike" cap="none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željeni</a:t>
            </a:r>
            <a:r>
              <a:rPr lang="en-US" b="0" i="0" u="none" strike="noStrike" cap="none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ishodi</a:t>
            </a:r>
            <a:r>
              <a:rPr lang="en-US" b="0" i="0" u="none" strike="noStrike" cap="none" dirty="0">
                <a:sym typeface="Calibri"/>
              </a:rPr>
              <a:t>.</a:t>
            </a:r>
            <a:endParaRPr lang="en-US" dirty="0"/>
          </a:p>
          <a:p>
            <a:endParaRPr lang="en-US" dirty="0">
              <a:sym typeface="Calibri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ym typeface="Calibri"/>
              </a:rPr>
              <a:t>BILJEŠKA ZA PREDAVAČE:</a:t>
            </a:r>
            <a:endParaRPr lang="en-US" dirty="0"/>
          </a:p>
          <a:p>
            <a:r>
              <a:rPr lang="en-US" dirty="0" err="1">
                <a:sym typeface="Calibri"/>
              </a:rPr>
              <a:t>Sudionici</a:t>
            </a:r>
            <a:r>
              <a:rPr lang="en-US" dirty="0">
                <a:sym typeface="Calibri"/>
              </a:rPr>
              <a:t> </a:t>
            </a:r>
            <a:r>
              <a:rPr lang="en-US" b="0" i="0" u="none" strike="noStrike" cap="none" dirty="0" err="1">
                <a:sym typeface="Calibri"/>
              </a:rPr>
              <a:t>će</a:t>
            </a:r>
            <a:r>
              <a:rPr lang="hr-HR" b="0" i="0" u="none" strike="noStrike" cap="none" dirty="0">
                <a:sym typeface="Calibri"/>
              </a:rPr>
              <a:t> se upoznati s</a:t>
            </a:r>
            <a:r>
              <a:rPr lang="en-US" dirty="0">
                <a:sym typeface="Calibri"/>
              </a:rPr>
              <a:t>:</a:t>
            </a:r>
            <a:endParaRPr lang="en-US" dirty="0">
              <a:cs typeface="Calibri"/>
            </a:endParaRP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200" dirty="0"/>
              <a:t>načinom rada i osnovnim funkcionalnostima administracijskoga sučelja Nacionalnog informacijskog sustava za prijavu i upise u srednje škole (</a:t>
            </a:r>
            <a:r>
              <a:rPr lang="hr-HR" sz="1200" dirty="0" err="1"/>
              <a:t>NISpuSŠ</a:t>
            </a:r>
            <a:r>
              <a:rPr lang="hr-HR" sz="1200" dirty="0"/>
              <a:t>),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200" dirty="0"/>
              <a:t>ulogama korisnika i njihovim nadležnostima unutar sustava,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200" dirty="0"/>
              <a:t>zadaćama koje trebaju odraditi i njihovim rokovima.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679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47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26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297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56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84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97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6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3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88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49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13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22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59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46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ukturnifondovi.hr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rdd.gov.hr/" TargetMode="External"/><Relationship Id="rId2" Type="http://schemas.openxmlformats.org/officeDocument/2006/relationships/hyperlink" Target="http://www.strukturnifondovi.h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7446-23A4-475B-9FCC-3BFA43C88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4" name="Google Shape;105;p2" descr="by-nc-sa">
            <a:extLst>
              <a:ext uri="{FF2B5EF4-FFF2-40B4-BE49-F238E27FC236}">
                <a16:creationId xmlns:a16="http://schemas.microsoft.com/office/drawing/2014/main" id="{3B2881FE-67F8-43DE-985C-33006E3290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36812" y="4962652"/>
            <a:ext cx="1272801" cy="4352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752963-FD0D-44CF-9835-98D6473D4879}"/>
              </a:ext>
            </a:extLst>
          </p:cNvPr>
          <p:cNvSpPr txBox="1"/>
          <p:nvPr userDrawn="1"/>
        </p:nvSpPr>
        <p:spPr>
          <a:xfrm>
            <a:off x="5309613" y="4949467"/>
            <a:ext cx="7135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/>
              <a:t>Ovo je djelo dano na korištenje pod licencom Creative </a:t>
            </a:r>
            <a:r>
              <a:rPr lang="hr-HR" sz="1200" err="1"/>
              <a:t>Commons</a:t>
            </a:r>
            <a:r>
              <a:rPr lang="hr-HR" sz="1200"/>
              <a:t> Imenovanje-Nekomercijalno-Dijeli pod istim uvjetima 4.0 međunarodna.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EF44F-8971-43B3-B93B-773000FA5772}"/>
              </a:ext>
            </a:extLst>
          </p:cNvPr>
          <p:cNvSpPr txBox="1"/>
          <p:nvPr userDrawn="1"/>
        </p:nvSpPr>
        <p:spPr>
          <a:xfrm>
            <a:off x="294443" y="445278"/>
            <a:ext cx="116031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400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Organizacija događanja financirana je u okviru Operativnog programa Učinkoviti ljudski potencijali 2014. – 2020. iz Europskog socijalnog fonda. </a:t>
            </a:r>
            <a:r>
              <a:rPr lang="hr-HR" sz="1400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hr-HR" sz="1400"/>
          </a:p>
        </p:txBody>
      </p:sp>
    </p:spTree>
    <p:extLst>
      <p:ext uri="{BB962C8B-B14F-4D97-AF65-F5344CB8AC3E}">
        <p14:creationId xmlns:p14="http://schemas.microsoft.com/office/powerpoint/2010/main" val="422326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2820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B9F7-BA74-4065-B8C2-1546FE2C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5CF0DAF-5455-476C-BE19-374BF5318C2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82382235"/>
              </p:ext>
            </p:extLst>
          </p:nvPr>
        </p:nvGraphicFramePr>
        <p:xfrm>
          <a:off x="985421" y="1825625"/>
          <a:ext cx="10368379" cy="351715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60629">
                  <a:extLst>
                    <a:ext uri="{9D8B030D-6E8A-4147-A177-3AD203B41FA5}">
                      <a16:colId xmlns:a16="http://schemas.microsoft.com/office/drawing/2014/main" val="987312346"/>
                    </a:ext>
                  </a:extLst>
                </a:gridCol>
                <a:gridCol w="9107750">
                  <a:extLst>
                    <a:ext uri="{9D8B030D-6E8A-4147-A177-3AD203B41FA5}">
                      <a16:colId xmlns:a16="http://schemas.microsoft.com/office/drawing/2014/main" val="551396765"/>
                    </a:ext>
                  </a:extLst>
                </a:gridCol>
              </a:tblGrid>
              <a:tr h="347718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Trajanje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Sadržaj, aktivnosti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117616"/>
                  </a:ext>
                </a:extLst>
              </a:tr>
              <a:tr h="347718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Uvod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71579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99638"/>
                  </a:ext>
                </a:extLst>
              </a:tr>
              <a:tr h="384954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0" i="0" u="none" strike="noStrike" cap="none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64630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0" i="0" u="none" strike="noStrike" cap="none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07914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u="none" strike="noStrike" cap="none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26310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4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1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A69B-D7CA-491E-922E-0FB14BB1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D223-021A-4793-AF48-2E435886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05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E20D-B7B0-407A-AC53-AD358641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17FA-58A3-44F0-B471-2562BBC79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B15DA-664E-460E-BAEE-D87451328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4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9826-8501-4B6C-BD2D-F5DD8BEC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25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F7FA-9654-43DB-8989-4258C36F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FEB5-9CB4-4E6C-B45C-BA5BB099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348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5907C-7F5F-4A35-9465-6CAF64BD6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90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58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CE4B-F600-441A-9427-5FF71196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C8F1F-1D2A-47AD-80A0-889E38B53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0868F-7793-4C9C-8026-B976A792C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2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šni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A69B-D7CA-491E-922E-0FB14BB1C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Hvala!</a:t>
            </a:r>
          </a:p>
        </p:txBody>
      </p:sp>
      <p:sp>
        <p:nvSpPr>
          <p:cNvPr id="4" name="Google Shape;202;p14">
            <a:extLst>
              <a:ext uri="{FF2B5EF4-FFF2-40B4-BE49-F238E27FC236}">
                <a16:creationId xmlns:a16="http://schemas.microsoft.com/office/drawing/2014/main" id="{73723ADB-3A4A-4A75-9F62-51EA3788E2C2}"/>
              </a:ext>
            </a:extLst>
          </p:cNvPr>
          <p:cNvSpPr txBox="1"/>
          <p:nvPr userDrawn="1"/>
        </p:nvSpPr>
        <p:spPr>
          <a:xfrm>
            <a:off x="1186648" y="4805160"/>
            <a:ext cx="9818703" cy="99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sufinancirala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iz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socijalnog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.  </a:t>
            </a: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buClr>
                <a:srgbClr val="FFFFFF"/>
              </a:buClr>
              <a:buSzPts val="1200"/>
              <a:buFont typeface="Open Sans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Više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informacija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o EU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fondovima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možete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naći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kern="0">
                <a:latin typeface="Open Sans"/>
                <a:ea typeface="Open Sans"/>
                <a:cs typeface="Open Sans"/>
                <a:sym typeface="Open Sans"/>
              </a:rPr>
              <a:t>web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stranicama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Ministarstva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regionalnog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razvoja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200" u="sng" kern="0"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www.strukturnifondovi.hr.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SzPts val="1000"/>
              <a:buFont typeface="Arial"/>
              <a:buNone/>
            </a:pP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Sadržaj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ovog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materijala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isključiva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je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odgovornost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Središnjeg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državnog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ureda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razvoj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digitalnog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društva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5D2D1-6B6B-4CC6-B3C3-308F619634D0}"/>
              </a:ext>
            </a:extLst>
          </p:cNvPr>
          <p:cNvSpPr txBox="1"/>
          <p:nvPr userDrawn="1"/>
        </p:nvSpPr>
        <p:spPr>
          <a:xfrm>
            <a:off x="1100831" y="1837678"/>
            <a:ext cx="102529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Korisnička podrška:</a:t>
            </a:r>
          </a:p>
          <a:p>
            <a:pPr algn="l"/>
            <a:endParaRPr lang="hr-HR" sz="240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l"/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CARNET-ova Podrška obrazovnom sustavu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E-pošta: helpdesk@skole.hr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Telefon: 01 6661 500 (radnim danom od 8:00 do 20:00)</a:t>
            </a:r>
          </a:p>
        </p:txBody>
      </p:sp>
    </p:spTree>
    <p:extLst>
      <p:ext uri="{BB962C8B-B14F-4D97-AF65-F5344CB8AC3E}">
        <p14:creationId xmlns:p14="http://schemas.microsoft.com/office/powerpoint/2010/main" val="443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avršni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2;p14">
            <a:extLst>
              <a:ext uri="{FF2B5EF4-FFF2-40B4-BE49-F238E27FC236}">
                <a16:creationId xmlns:a16="http://schemas.microsoft.com/office/drawing/2014/main" id="{73723ADB-3A4A-4A75-9F62-51EA3788E2C2}"/>
              </a:ext>
            </a:extLst>
          </p:cNvPr>
          <p:cNvSpPr txBox="1"/>
          <p:nvPr userDrawn="1"/>
        </p:nvSpPr>
        <p:spPr>
          <a:xfrm>
            <a:off x="1186648" y="4805160"/>
            <a:ext cx="9818703" cy="99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sufinancirala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iz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socijalnog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.  </a:t>
            </a: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buClr>
                <a:srgbClr val="FFFFFF"/>
              </a:buClr>
              <a:buSzPts val="1200"/>
              <a:buFont typeface="Open Sans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Više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informacija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o EU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fondovima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možete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naći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kern="0">
                <a:latin typeface="Open Sans"/>
                <a:ea typeface="Open Sans"/>
                <a:cs typeface="Open Sans"/>
                <a:sym typeface="Open Sans"/>
              </a:rPr>
              <a:t>web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stranicama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Ministarstva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regionalnog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razvoja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200" u="sng" kern="0"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www.strukturnifondovi.hr.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SzPts val="1000"/>
              <a:buFont typeface="Arial"/>
              <a:buNone/>
            </a:pP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Sadržaj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hr-HR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emitiranog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materijala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isključiva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je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odgovornost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Središnjeg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državnog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ureda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razvoj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digitalnog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društva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5D2D1-6B6B-4CC6-B3C3-308F619634D0}"/>
              </a:ext>
            </a:extLst>
          </p:cNvPr>
          <p:cNvSpPr txBox="1"/>
          <p:nvPr userDrawn="1"/>
        </p:nvSpPr>
        <p:spPr>
          <a:xfrm>
            <a:off x="1088305" y="1374215"/>
            <a:ext cx="102529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Korisnik</a:t>
            </a: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pPr algn="l"/>
            <a:endParaRPr lang="hr-HR" sz="240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l"/>
            <a:r>
              <a:rPr lang="hr-HR" sz="2400" b="1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Središnji državni ured za razvoj digitalnog društva</a:t>
            </a:r>
            <a:endParaRPr lang="en-US" sz="2400" b="1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hr-HR" sz="2400" b="1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Adresa: Ulica Ivana Lučića 8, 10 000 Zagreb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Mrežno sjedište: </a:t>
            </a: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  <a:hlinkClick r:id="rId3"/>
              </a:rPr>
              <a:t>https://rdd.gov.hr</a:t>
            </a:r>
            <a:r>
              <a:rPr lang="en-US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</a:t>
            </a:r>
            <a:endParaRPr lang="hr-HR" sz="2400" b="0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Telefon: +385 1 4400 840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hr-HR" sz="2400" b="0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0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939870A-F327-431D-B690-167D51433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r="76605"/>
          <a:stretch/>
        </p:blipFill>
        <p:spPr>
          <a:xfrm>
            <a:off x="9370683" y="1035209"/>
            <a:ext cx="2819400" cy="50006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41C76-E3DB-42A8-B155-14EF1615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E5A80-5675-4C9B-B284-34476089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9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hr-HR"/>
          </a:p>
          <a:p>
            <a:pPr lvl="3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94432F-053C-8BA5-EB16-D5FF1E8F2412}"/>
              </a:ext>
            </a:extLst>
          </p:cNvPr>
          <p:cNvSpPr/>
          <p:nvPr userDrawn="1"/>
        </p:nvSpPr>
        <p:spPr>
          <a:xfrm>
            <a:off x="3423577" y="6632381"/>
            <a:ext cx="4082473" cy="213564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0">
                <a:solidFill>
                  <a:schemeClr val="tx1"/>
                </a:solidFill>
              </a:rPr>
              <a:t>Projekt je sufinancirala Europska unija iz Europskog socijalnog fonda</a:t>
            </a:r>
            <a:r>
              <a:rPr lang="hr-HR" sz="8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CECD41-3BF7-1B42-900C-EDF5F0F8D455}"/>
              </a:ext>
            </a:extLst>
          </p:cNvPr>
          <p:cNvSpPr/>
          <p:nvPr userDrawn="1"/>
        </p:nvSpPr>
        <p:spPr>
          <a:xfrm>
            <a:off x="6914199" y="6070272"/>
            <a:ext cx="1237673" cy="415298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043894A-EF1B-FAB1-8994-9FD8AF35D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27178" b="22969"/>
          <a:stretch/>
        </p:blipFill>
        <p:spPr>
          <a:xfrm>
            <a:off x="6810068" y="6157790"/>
            <a:ext cx="1391964" cy="415298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22B8ED4F-8941-5B19-3B93-13BB9FF2D764}"/>
              </a:ext>
            </a:extLst>
          </p:cNvPr>
          <p:cNvSpPr/>
          <p:nvPr userDrawn="1"/>
        </p:nvSpPr>
        <p:spPr>
          <a:xfrm>
            <a:off x="8425287" y="6070272"/>
            <a:ext cx="1391964" cy="435958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65122CD2-6E81-B1F6-B317-3E559A33B5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82" y="6192275"/>
            <a:ext cx="1486070" cy="350810"/>
          </a:xfrm>
          <a:prstGeom prst="rect">
            <a:avLst/>
          </a:prstGeom>
        </p:spPr>
      </p:pic>
      <p:pic>
        <p:nvPicPr>
          <p:cNvPr id="11" name="Graphic 9">
            <a:extLst>
              <a:ext uri="{FF2B5EF4-FFF2-40B4-BE49-F238E27FC236}">
                <a16:creationId xmlns:a16="http://schemas.microsoft.com/office/drawing/2014/main" id="{68208D03-FC55-2E3C-A091-A3AE4097ECB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8163" y="5894342"/>
            <a:ext cx="2275638" cy="942194"/>
          </a:xfrm>
          <a:prstGeom prst="rect">
            <a:avLst/>
          </a:prstGeom>
        </p:spPr>
      </p:pic>
      <p:pic>
        <p:nvPicPr>
          <p:cNvPr id="12" name="Graphic 13">
            <a:extLst>
              <a:ext uri="{FF2B5EF4-FFF2-40B4-BE49-F238E27FC236}">
                <a16:creationId xmlns:a16="http://schemas.microsoft.com/office/drawing/2014/main" id="{31A34823-8CD7-B062-5AAC-F9656E87EEA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84641" y="5973296"/>
            <a:ext cx="680926" cy="609249"/>
          </a:xfrm>
          <a:prstGeom prst="rect">
            <a:avLst/>
          </a:prstGeom>
        </p:spPr>
      </p:pic>
      <p:pic>
        <p:nvPicPr>
          <p:cNvPr id="14" name="Graphic 15">
            <a:extLst>
              <a:ext uri="{FF2B5EF4-FFF2-40B4-BE49-F238E27FC236}">
                <a16:creationId xmlns:a16="http://schemas.microsoft.com/office/drawing/2014/main" id="{21C770D7-E383-9F0A-FCD9-81BE1ACF812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88905" y="6019515"/>
            <a:ext cx="1327462" cy="461726"/>
          </a:xfrm>
          <a:prstGeom prst="rect">
            <a:avLst/>
          </a:prstGeom>
        </p:spPr>
      </p:pic>
      <p:pic>
        <p:nvPicPr>
          <p:cNvPr id="15" name="Graphic 17">
            <a:extLst>
              <a:ext uri="{FF2B5EF4-FFF2-40B4-BE49-F238E27FC236}">
                <a16:creationId xmlns:a16="http://schemas.microsoft.com/office/drawing/2014/main" id="{F072330D-3C78-7E8A-1706-C7B2E24EBE8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40816" y="5973296"/>
            <a:ext cx="614765" cy="644040"/>
          </a:xfrm>
          <a:prstGeom prst="rect">
            <a:avLst/>
          </a:prstGeom>
        </p:spPr>
      </p:pic>
      <p:pic>
        <p:nvPicPr>
          <p:cNvPr id="19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E4AA63A-0FD6-3AE1-3177-AD5B29937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6" b="32544"/>
          <a:stretch/>
        </p:blipFill>
        <p:spPr bwMode="auto">
          <a:xfrm>
            <a:off x="10059501" y="6189693"/>
            <a:ext cx="1173329" cy="402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551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7.sv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app.powerbi.com/view?r=eyJrIjoiZWE3YTE4OWQtOWJmNC00OTJmLWE2MjktYTQ5MWJlNDNlZDQ0IiwidCI6IjJjMTFjYmNjLWI3NjEtNDVkYi1hOWY1LTRhYzc3ZTk0ZTFkNCIsImMiOjh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jakovo.hr/images/dokumenti/natjecaji/22/stipendije/23/Natjeaj%20za%20dodjelu%20stipendija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zakon.hr/cms.htm?id=27327" TargetMode="External"/><Relationship Id="rId7" Type="http://schemas.openxmlformats.org/officeDocument/2006/relationships/hyperlink" Target="https://meduza.carnet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rednje.e-upisi.hr/#/Manual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srednje.e-upisi.hr/files/Upute%20za%20u%C4%8Denike.pdf" TargetMode="External"/><Relationship Id="rId10" Type="http://schemas.openxmlformats.org/officeDocument/2006/relationships/image" Target="../media/image17.svg"/><Relationship Id="rId4" Type="http://schemas.openxmlformats.org/officeDocument/2006/relationships/hyperlink" Target="https://srednje.e-upisi.hr/#/Faq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5" name="Potpis">
            <a:extLst>
              <a:ext uri="{FF2B5EF4-FFF2-40B4-BE49-F238E27FC236}">
                <a16:creationId xmlns:a16="http://schemas.microsoft.com/office/drawing/2014/main" id="{DAD7F2EE-E90E-BFC5-587E-2341B0D1A383}"/>
              </a:ext>
            </a:extLst>
          </p:cNvPr>
          <p:cNvSpPr txBox="1"/>
          <p:nvPr/>
        </p:nvSpPr>
        <p:spPr>
          <a:xfrm>
            <a:off x="163581" y="5951108"/>
            <a:ext cx="28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CARNET 2023.</a:t>
            </a:r>
          </a:p>
        </p:txBody>
      </p:sp>
      <p:sp>
        <p:nvSpPr>
          <p:cNvPr id="6" name="Naslov">
            <a:extLst>
              <a:ext uri="{FF2B5EF4-FFF2-40B4-BE49-F238E27FC236}">
                <a16:creationId xmlns:a16="http://schemas.microsoft.com/office/drawing/2014/main" id="{20EF9DD8-3DA9-C3BD-BE83-46F6D995CD9B}"/>
              </a:ext>
            </a:extLst>
          </p:cNvPr>
          <p:cNvSpPr txBox="1"/>
          <p:nvPr/>
        </p:nvSpPr>
        <p:spPr>
          <a:xfrm>
            <a:off x="2565552" y="1476149"/>
            <a:ext cx="675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5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54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</a:t>
            </a:r>
            <a:r>
              <a:rPr lang="hr-HR" sz="5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lang="en-US" sz="5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54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</a:t>
            </a:r>
            <a:r>
              <a:rPr lang="hr-HR" sz="5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endParaRPr lang="en-US" sz="5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MZO">
            <a:extLst>
              <a:ext uri="{FF2B5EF4-FFF2-40B4-BE49-F238E27FC236}">
                <a16:creationId xmlns:a16="http://schemas.microsoft.com/office/drawing/2014/main" id="{264418A9-37DB-9183-7702-CC1CDA46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8" name="CARNET">
            <a:extLst>
              <a:ext uri="{FF2B5EF4-FFF2-40B4-BE49-F238E27FC236}">
                <a16:creationId xmlns:a16="http://schemas.microsoft.com/office/drawing/2014/main" id="{4FCE6715-0A57-2564-F299-0B62F4B815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9" name="e-Upisi">
            <a:extLst>
              <a:ext uri="{FF2B5EF4-FFF2-40B4-BE49-F238E27FC236}">
                <a16:creationId xmlns:a16="http://schemas.microsoft.com/office/drawing/2014/main" id="{8ED1B2EE-B075-B6D5-6D23-3219E16B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Slika 2" descr="College graduates celebrating and talking together">
            <a:extLst>
              <a:ext uri="{FF2B5EF4-FFF2-40B4-BE49-F238E27FC236}">
                <a16:creationId xmlns:a16="http://schemas.microsoft.com/office/drawing/2014/main" id="{20E6E9C0-5B8F-424F-B4E6-92BA21CCA98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52" y="3532408"/>
            <a:ext cx="2371984" cy="1581323"/>
          </a:xfrm>
          <a:prstGeom prst="rect">
            <a:avLst/>
          </a:prstGeom>
        </p:spPr>
      </p:pic>
      <p:pic>
        <p:nvPicPr>
          <p:cNvPr id="13" name="Slika 12" descr="Man in workshop writing and holding tablet">
            <a:extLst>
              <a:ext uri="{FF2B5EF4-FFF2-40B4-BE49-F238E27FC236}">
                <a16:creationId xmlns:a16="http://schemas.microsoft.com/office/drawing/2014/main" id="{DE96D1BD-A519-44B9-B8B6-0A69D1C8125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" y="3532795"/>
            <a:ext cx="2371983" cy="1580936"/>
          </a:xfrm>
          <a:prstGeom prst="rect">
            <a:avLst/>
          </a:prstGeom>
        </p:spPr>
      </p:pic>
      <p:pic>
        <p:nvPicPr>
          <p:cNvPr id="15" name="Slika 14" descr="Engineer using tablet in factory with industrial robots">
            <a:extLst>
              <a:ext uri="{FF2B5EF4-FFF2-40B4-BE49-F238E27FC236}">
                <a16:creationId xmlns:a16="http://schemas.microsoft.com/office/drawing/2014/main" id="{AF4CB5D2-4C51-4C3A-8AAA-C2B3B77BBD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60" y="3532408"/>
            <a:ext cx="2372563" cy="1581323"/>
          </a:xfrm>
          <a:prstGeom prst="rect">
            <a:avLst/>
          </a:prstGeom>
        </p:spPr>
      </p:pic>
      <p:pic>
        <p:nvPicPr>
          <p:cNvPr id="17" name="Slika 16" descr="Close up of carpenter varnishing a piece of wood">
            <a:extLst>
              <a:ext uri="{FF2B5EF4-FFF2-40B4-BE49-F238E27FC236}">
                <a16:creationId xmlns:a16="http://schemas.microsoft.com/office/drawing/2014/main" id="{C719E024-6CF6-4873-8905-F3D29D37AEF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47" y="3532408"/>
            <a:ext cx="2371983" cy="1581322"/>
          </a:xfrm>
          <a:prstGeom prst="rect">
            <a:avLst/>
          </a:prstGeom>
        </p:spPr>
      </p:pic>
      <p:pic>
        <p:nvPicPr>
          <p:cNvPr id="19" name="Slika 18" descr="Doctor holding light">
            <a:extLst>
              <a:ext uri="{FF2B5EF4-FFF2-40B4-BE49-F238E27FC236}">
                <a16:creationId xmlns:a16="http://schemas.microsoft.com/office/drawing/2014/main" id="{E0AAE817-B067-4670-B922-0C9988C8179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/>
          <a:stretch/>
        </p:blipFill>
        <p:spPr>
          <a:xfrm>
            <a:off x="9945554" y="3532408"/>
            <a:ext cx="2246446" cy="15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 - Sportska natjecanja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127833-1003-DA20-E096-A8E70C247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73608"/>
              </p:ext>
            </p:extLst>
          </p:nvPr>
        </p:nvGraphicFramePr>
        <p:xfrm>
          <a:off x="975360" y="2316100"/>
          <a:ext cx="9682479" cy="3149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7493">
                  <a:extLst>
                    <a:ext uri="{9D8B030D-6E8A-4147-A177-3AD203B41FA5}">
                      <a16:colId xmlns:a16="http://schemas.microsoft.com/office/drawing/2014/main" val="28301673"/>
                    </a:ext>
                  </a:extLst>
                </a:gridCol>
                <a:gridCol w="3227493">
                  <a:extLst>
                    <a:ext uri="{9D8B030D-6E8A-4147-A177-3AD203B41FA5}">
                      <a16:colId xmlns:a16="http://schemas.microsoft.com/office/drawing/2014/main" val="443449344"/>
                    </a:ext>
                  </a:extLst>
                </a:gridCol>
                <a:gridCol w="3227493">
                  <a:extLst>
                    <a:ext uri="{9D8B030D-6E8A-4147-A177-3AD203B41FA5}">
                      <a16:colId xmlns:a16="http://schemas.microsoft.com/office/drawing/2014/main" val="2024096301"/>
                    </a:ext>
                  </a:extLst>
                </a:gridCol>
              </a:tblGrid>
              <a:tr h="104999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Natjecanja školskih </a:t>
                      </a:r>
                      <a:br>
                        <a:rPr lang="hr-HR" sz="1200">
                          <a:effectLst/>
                        </a:rPr>
                      </a:br>
                      <a:r>
                        <a:rPr lang="hr-HR" sz="1200">
                          <a:effectLst/>
                        </a:rPr>
                        <a:t>sportskih društava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Učenici koji su na državnom natjecanju kao članovi ekipe osvojili prvo mjesto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 boda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121985964"/>
                  </a:ext>
                </a:extLst>
              </a:tr>
              <a:tr h="104999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Učenici koji su na državnom natjecanju kao članovi ekipe osvojili drugo mjesto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 boda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984907039"/>
                  </a:ext>
                </a:extLst>
              </a:tr>
              <a:tr h="104999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Učenici koji su na državnom natjecanju kao članovi ekipe osvojili treće mjesto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 bod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02787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5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9181995" cy="855832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 - Poseban element vrednovanja – </a:t>
            </a:r>
            <a:r>
              <a:rPr lang="en-US" sz="2400" i="1">
                <a:latin typeface="Source Sans Pro" panose="020B0503030403020204" pitchFamily="34" charset="0"/>
                <a:ea typeface="Source Sans Pro" panose="020B0503030403020204" pitchFamily="34" charset="0"/>
              </a:rPr>
              <a:t>Pravo prednosti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223195"/>
            <a:ext cx="8160118" cy="321715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Zdravstvene teškoće </a:t>
            </a:r>
          </a:p>
          <a:p>
            <a:pPr lvl="2"/>
            <a:r>
              <a:rPr lang="en-US" sz="1600" b="1">
                <a:ea typeface="Calibri" panose="020F0502020204030204" pitchFamily="34" charset="0"/>
                <a:cs typeface="Times New Roman" panose="02020603050405020304" pitchFamily="18" charset="0"/>
              </a:rPr>
              <a:t>Prilog: </a:t>
            </a: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stručno mišljenje Službe za profesionalno usmjeravanje Hrvatskog zavoda za zapošljavanje za najmanje 3, a u pravilu 6 programa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ea typeface="Source Sans Pro" panose="020B0503030403020204" pitchFamily="34" charset="0"/>
              </a:rPr>
              <a:t>Kandidati koji žive u otežanim uvjetima obrazovanja uzrokovanim nepovoljnim ekonomskim, socijalnim te odgojnim čimbenicima</a:t>
            </a:r>
          </a:p>
          <a:p>
            <a:pPr marL="857250" lvl="1" indent="-400050">
              <a:buFont typeface="+mj-lt"/>
              <a:buAutoNum type="romanLcPeriod"/>
            </a:pPr>
            <a:r>
              <a:rPr lang="hr-HR" sz="1600">
                <a:ea typeface="Source Sans Pro" panose="020B0503030403020204" pitchFamily="34" charset="0"/>
              </a:rPr>
              <a:t>živi uz jednoga i/ili oba roditelja s dugotrajnom teškom bolesti;</a:t>
            </a:r>
            <a:endParaRPr lang="en-US" sz="1600">
              <a:ea typeface="Source Sans Pro" panose="020B0503030403020204" pitchFamily="34" charset="0"/>
            </a:endParaRPr>
          </a:p>
          <a:p>
            <a:pPr lvl="2"/>
            <a:r>
              <a:rPr lang="en-US" sz="1600" b="1">
                <a:ea typeface="Source Sans Pro" panose="020B0503030403020204" pitchFamily="34" charset="0"/>
              </a:rPr>
              <a:t>Prilog: </a:t>
            </a:r>
            <a:r>
              <a:rPr lang="en-US" sz="1600">
                <a:ea typeface="Source Sans Pro" panose="020B0503030403020204" pitchFamily="34" charset="0"/>
              </a:rPr>
              <a:t>liječnička potvrda o dugotrajnoj težoj bolesti jednoga i/ili oba roditelja;</a:t>
            </a:r>
          </a:p>
          <a:p>
            <a:pPr marL="857250" lvl="1" indent="-400050">
              <a:buFont typeface="+mj-lt"/>
              <a:buAutoNum type="romanLcPeriod"/>
            </a:pPr>
            <a:r>
              <a:rPr lang="hr-HR" sz="1600">
                <a:ea typeface="Source Sans Pro" panose="020B0503030403020204" pitchFamily="34" charset="0"/>
              </a:rPr>
              <a:t>živi uz oba roditelja koji se prema zakonu koji regulira poticanje zapošljavanja smatraju dugotrajno nezaposlenim osobama;</a:t>
            </a:r>
            <a:endParaRPr lang="en-US" sz="1600">
              <a:ea typeface="Source Sans Pro" panose="020B0503030403020204" pitchFamily="34" charset="0"/>
            </a:endParaRPr>
          </a:p>
          <a:p>
            <a:pPr lvl="2"/>
            <a:r>
              <a:rPr lang="en-US" sz="1600" b="1">
                <a:ea typeface="Source Sans Pro" panose="020B0503030403020204" pitchFamily="34" charset="0"/>
              </a:rPr>
              <a:t>Prilog: </a:t>
            </a:r>
            <a:r>
              <a:rPr lang="en-US" sz="1600">
                <a:ea typeface="Source Sans Pro" panose="020B0503030403020204" pitchFamily="34" charset="0"/>
              </a:rPr>
              <a:t>potvrda nadležnoga područnoga ureda Hrvatskoga zavoda za zapošljavanje o dugotrajnoj nezaposlenosti oba roditelja;</a:t>
            </a:r>
            <a:endParaRPr lang="en-US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9372769" cy="855832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 - Poseban element vrednovanja – </a:t>
            </a:r>
            <a:r>
              <a:rPr lang="en-US" sz="2400" i="1">
                <a:latin typeface="Source Sans Pro" panose="020B0503030403020204" pitchFamily="34" charset="0"/>
                <a:ea typeface="Source Sans Pro" panose="020B0503030403020204" pitchFamily="34" charset="0"/>
              </a:rPr>
              <a:t>Pravo prednosti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307" y="2316100"/>
            <a:ext cx="8107490" cy="3964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>
                <a:ea typeface="Source Sans Pro" panose="020B0503030403020204" pitchFamily="34" charset="0"/>
              </a:rPr>
              <a:t>Kandidati koji žive u otežanim uvjetima obrazovanja uzrokovanim nepovoljnim ekonomskim, socijalnim te odgojnim čimbenicima</a:t>
            </a:r>
          </a:p>
          <a:p>
            <a:pPr marL="857250" lvl="1" indent="-400050">
              <a:buFont typeface="+mj-lt"/>
              <a:buAutoNum type="romanLcPeriod" startAt="3"/>
            </a:pPr>
            <a:endParaRPr lang="en-US" sz="1600">
              <a:ea typeface="Source Sans Pro" panose="020B0503030403020204" pitchFamily="34" charset="0"/>
            </a:endParaRPr>
          </a:p>
          <a:p>
            <a:pPr marL="857250" lvl="1" indent="-400050">
              <a:buFont typeface="+mj-lt"/>
              <a:buAutoNum type="romanLcPeriod" startAt="3"/>
            </a:pPr>
            <a:r>
              <a:rPr lang="hr-HR" sz="1600">
                <a:ea typeface="Source Sans Pro" panose="020B0503030403020204" pitchFamily="34" charset="0"/>
              </a:rPr>
              <a:t>živi uz samohranoga roditelja (roditelj koji nije u braku i ne živi u izvanbračnoj zajednici, a sam se skrbi o svome djetetu i uzdržava ga) koji je korisnik socijalne skrbi sukladno zakonu koji uređuje socijalnu skrb i posjeduje rješenje ili drugi upravni akt centra za socijalnu skrb ili nadležnoga tijela u jedinici lokalne ili područne (regionalne) jedinice i Grada Zagreba o pravu samohranoga roditelja kao korisnika socijalne skrbi;</a:t>
            </a:r>
            <a:endParaRPr lang="en-US" sz="1600">
              <a:ea typeface="Source Sans Pro" panose="020B0503030403020204" pitchFamily="34" charset="0"/>
            </a:endParaRPr>
          </a:p>
          <a:p>
            <a:pPr lvl="2"/>
            <a:r>
              <a:rPr lang="en-US" sz="1600" b="1">
                <a:ea typeface="Source Sans Pro" panose="020B0503030403020204" pitchFamily="34" charset="0"/>
              </a:rPr>
              <a:t>Prilog: </a:t>
            </a:r>
            <a:r>
              <a:rPr lang="hr-HR" sz="1600">
                <a:effectLst/>
                <a:ea typeface="Times New Roman" panose="02020603050405020304" pitchFamily="18" charset="0"/>
              </a:rPr>
              <a:t>potvrd</a:t>
            </a:r>
            <a:r>
              <a:rPr lang="en-US" sz="1600">
                <a:effectLst/>
                <a:ea typeface="Times New Roman" panose="02020603050405020304" pitchFamily="18" charset="0"/>
              </a:rPr>
              <a:t>a</a:t>
            </a:r>
            <a:r>
              <a:rPr lang="hr-HR" sz="1600">
                <a:effectLst/>
                <a:ea typeface="Times New Roman" panose="02020603050405020304" pitchFamily="18" charset="0"/>
              </a:rPr>
              <a:t> o korištenju socijalne pomoći; rješenje ili drugi upravni akt centra za socijalnu skrb ili nadležnoga tijela u jedinici lokalne ili područne (regionalne) jedinice i Grada Zagreba o pravu samohranoga roditelja u statusu socijalne skrbi izdanih od ovlaštenih službi u zdravstvu, socijalnoj skrbi i za zapošljavanje;</a:t>
            </a:r>
            <a:endParaRPr lang="en-US" sz="1600" b="1">
              <a:ea typeface="Source Sans Pro" panose="020B0503030403020204" pitchFamily="34" charset="0"/>
            </a:endParaRPr>
          </a:p>
          <a:p>
            <a:pPr marL="857250" lvl="1" indent="-400050">
              <a:buFont typeface="+mj-lt"/>
              <a:buAutoNum type="romanLcPeriod" startAt="3"/>
            </a:pPr>
            <a:r>
              <a:rPr lang="hr-HR" sz="1600">
                <a:ea typeface="Source Sans Pro" panose="020B0503030403020204" pitchFamily="34" charset="0"/>
              </a:rPr>
              <a:t>mu je jedan roditelj preminuo;</a:t>
            </a:r>
            <a:endParaRPr lang="en-US" sz="1600">
              <a:ea typeface="Source Sans Pro" panose="020B0503030403020204" pitchFamily="34" charset="0"/>
            </a:endParaRPr>
          </a:p>
          <a:p>
            <a:pPr lvl="2"/>
            <a:r>
              <a:rPr lang="en-US" sz="1600" b="1">
                <a:ea typeface="Times New Roman" panose="02020603050405020304" pitchFamily="18" charset="0"/>
              </a:rPr>
              <a:t>Prilog: </a:t>
            </a:r>
            <a:r>
              <a:rPr lang="hr-HR" sz="1600">
                <a:effectLst/>
                <a:ea typeface="Times New Roman" panose="02020603050405020304" pitchFamily="18" charset="0"/>
              </a:rPr>
              <a:t>isprav</a:t>
            </a:r>
            <a:r>
              <a:rPr lang="en-US" sz="1600">
                <a:effectLst/>
                <a:ea typeface="Times New Roman" panose="02020603050405020304" pitchFamily="18" charset="0"/>
              </a:rPr>
              <a:t>a</a:t>
            </a:r>
            <a:r>
              <a:rPr lang="hr-HR" sz="1600">
                <a:effectLst/>
                <a:ea typeface="Times New Roman" panose="02020603050405020304" pitchFamily="18" charset="0"/>
              </a:rPr>
              <a:t> iz matice umrlih ili smrtni list koje je izdalo nadležno tijelo u jedinici lokalne ili područne (regionalne) jedinice ili Grada Zagreba;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9155681" cy="855832"/>
          </a:xfrm>
        </p:spPr>
        <p:txBody>
          <a:bodyPr>
            <a:normAutofit fontScale="90000"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 - kandidati pripadnici romske nacionalne manjine i kandidati bez roditeljske skrbi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144252"/>
            <a:ext cx="7956187" cy="29606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Kandidati pripadnici romske nacionalne manjine (2 boda)</a:t>
            </a:r>
          </a:p>
          <a:p>
            <a:pPr lvl="1"/>
            <a:r>
              <a:rPr lang="en-US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Prilog: </a:t>
            </a:r>
            <a:r>
              <a:rPr lang="hr-HR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potvrd</a:t>
            </a:r>
            <a:r>
              <a: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pripadnosti romskoj nacionalnoj manjini (rodni list učenika ili rodni list jednog od roditelja/skrbnika ili izvadak iz popisa birača za roditelja/skrbnika)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Kandidati bez roditeljske skrbi (1 bod)</a:t>
            </a:r>
          </a:p>
          <a:p>
            <a:pPr lvl="1"/>
            <a:r>
              <a:rPr lang="en-US" sz="1600" b="1">
                <a:effectLst/>
                <a:ea typeface="Calibri" panose="020F0502020204030204" pitchFamily="34" charset="0"/>
              </a:rPr>
              <a:t>Prilog</a:t>
            </a:r>
            <a:r>
              <a:rPr lang="en-US" sz="1600">
                <a:effectLst/>
                <a:ea typeface="Calibri" panose="020F0502020204030204" pitchFamily="34" charset="0"/>
              </a:rPr>
              <a:t>: </a:t>
            </a:r>
            <a:r>
              <a:rPr lang="hr-HR" sz="1600">
                <a:effectLst/>
                <a:ea typeface="Calibri" panose="020F0502020204030204" pitchFamily="34" charset="0"/>
              </a:rPr>
              <a:t>potvrd</a:t>
            </a:r>
            <a:r>
              <a:rPr lang="en-US" sz="1600">
                <a:effectLst/>
                <a:ea typeface="Calibri" panose="020F0502020204030204" pitchFamily="34" charset="0"/>
              </a:rPr>
              <a:t>a</a:t>
            </a:r>
            <a:r>
              <a:rPr lang="hr-HR" sz="1600">
                <a:effectLst/>
                <a:ea typeface="Calibri" panose="020F0502020204030204" pitchFamily="34" charset="0"/>
              </a:rPr>
              <a:t> nadležnog centra za socijalnu skrb da je kandidat dijete bez roditelja ili odgovarajuće roditeljske skrbi.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Vrednuje se najpovoljnije pravo!</a:t>
            </a:r>
          </a:p>
        </p:txBody>
      </p:sp>
    </p:spTree>
    <p:extLst>
      <p:ext uri="{BB962C8B-B14F-4D97-AF65-F5344CB8AC3E}">
        <p14:creationId xmlns:p14="http://schemas.microsoft.com/office/powerpoint/2010/main" val="1689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 - Kandidati s teškoćama u razvoju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0" y="2098200"/>
            <a:ext cx="8318001" cy="4276284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Both"/>
            </a:pPr>
            <a:r>
              <a:rPr lang="hr-HR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Kandidat s teškoćama u razvoju, odnosno težim zdravstvenim teškoćama, a koje su utjecale na postizanje rezultata tijekom prethodnog obrazovanja i/ili mu značajno sužavaju mogući izbor programa obrazovanja i zanimanja, je kandidat koji je osnovnu školu ili dio osnovnoškolskog obrazovanja završio prema rješenju nadležnog upravnog tijela županije, odnosno Grada Zagreba (u daljnjem tekstu: Ured) o primjerenom programu obrazovanja.</a:t>
            </a:r>
            <a:endParaRPr lang="en-US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arenBoth"/>
            </a:pPr>
            <a:r>
              <a:rPr lang="hr-HR" sz="1600">
                <a:cs typeface="Times New Roman" panose="02020603050405020304" pitchFamily="18" charset="0"/>
              </a:rPr>
              <a:t>Kandidati iz stavka 1. ovoga članka rangiraju se na zasebnim ljestvicama poretka, a temeljem ostvarenog ukupnog broja bodova utvrđenog tijekom postupka vrednovanja, u programima obrazovanja za koje posjeduju stručno mišljenje službe za profesionalno usmjeravanje Hrvatskoga zavoda za zapošljavanje.</a:t>
            </a:r>
            <a:endParaRPr lang="en-US" sz="160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600">
              <a:cs typeface="Times New Roman" panose="02020603050405020304" pitchFamily="18" charset="0"/>
            </a:endParaRPr>
          </a:p>
          <a:p>
            <a:r>
              <a:rPr lang="en-US" sz="1600" b="1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Zasebno rangiranje</a:t>
            </a:r>
          </a:p>
          <a:p>
            <a:r>
              <a:rPr lang="en-US" sz="1600" b="1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Mogu prijaviti samo programe za koje su dobili stručno mišljenje</a:t>
            </a:r>
          </a:p>
          <a:p>
            <a:r>
              <a:rPr lang="en-US" sz="1600" b="1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Kvote određene Državnim pedagoškim standardom</a:t>
            </a:r>
          </a:p>
          <a:p>
            <a:r>
              <a:rPr lang="en-US" sz="1600" b="1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Prijavljuju programe kod nadležnih upravnih tijela županije u za to propisanom roku</a:t>
            </a:r>
          </a:p>
          <a:p>
            <a:endParaRPr lang="en-US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Odluka o upisu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0" y="2098200"/>
            <a:ext cx="8318001" cy="2059360"/>
          </a:xfrm>
        </p:spPr>
        <p:txBody>
          <a:bodyPr>
            <a:normAutofit/>
          </a:bodyPr>
          <a:lstStyle/>
          <a:p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Kalendar</a:t>
            </a:r>
          </a:p>
          <a:p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Struktura upisa</a:t>
            </a:r>
          </a:p>
          <a:p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Objavljuje se u pravilu u svibnju</a:t>
            </a:r>
          </a:p>
          <a:p>
            <a:endParaRPr lang="hr-HR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234382"/>
            <a:ext cx="7969344" cy="4037185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r-HR" sz="16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Pokazivanje obrazovnih materijala: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za izbor kandidata za upis u I. razred srednje škole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Odluka o upisu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Upute za </a:t>
            </a:r>
            <a:r>
              <a:rPr lang="en-US" sz="160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hr-HR" sz="16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alphaLcPeriod"/>
            </a:pPr>
            <a:r>
              <a:rPr lang="hr-HR" sz="16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Upute za učenike</a:t>
            </a:r>
          </a:p>
          <a:p>
            <a:pPr marL="1200150" lvl="2" indent="-285750">
              <a:buFont typeface="+mj-lt"/>
              <a:buAutoNum type="alphaLcPeriod"/>
            </a:pPr>
            <a:r>
              <a:rPr lang="hr-HR" sz="16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Hodogrami za </a:t>
            </a:r>
            <a:r>
              <a:rPr lang="en-US" sz="160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sz="16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endParaRPr lang="hr-HR" sz="16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alphaLcPeriod"/>
            </a:pPr>
            <a:r>
              <a:rPr lang="hr-HR" sz="16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Pitanja i odgovori na javnoj stranici</a:t>
            </a:r>
          </a:p>
          <a:p>
            <a:endParaRPr lang="hr-HR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Prateći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materijali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upise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roditelji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1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077194"/>
            <a:ext cx="10515600" cy="419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Učenici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skrbnici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en-US" sz="16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hlinkClick r:id="rId3"/>
            </a:endParaRPr>
          </a:p>
          <a:p>
            <a:pPr lvl="1"/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https://srednje.e-upisi.hr</a:t>
            </a:r>
            <a:endParaRPr lang="en-US" sz="1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login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pomoću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@skole.hr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računa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kandidate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login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pomoću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vjerodajnica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e-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Građana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skrbnike</a:t>
            </a:r>
            <a:endParaRPr lang="en-US" sz="1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srednju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poveznice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 descr="https://lh3.googleusercontent.com/FztLL3va4jspEGytZYGSXtuZyXbMc5v3_lvoKitXCJKdPgC8jEBCwAo1Paw7rvPmwf33j0bfS4fQEBWzjXWUUazrmhY4vD3d04XTwKsWbKrF1akzmi4Y1-yevhUJXj70XzXJV-Hy7tejj7lTC3pJ3Q=s20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4" y="3532876"/>
            <a:ext cx="5740977" cy="29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9983056" y="2655713"/>
            <a:ext cx="20993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rgbClr val="262626"/>
                </a:solidFill>
                <a:latin typeface="Candara" panose="020E0502030303020204" pitchFamily="34" charset="0"/>
              </a:rPr>
              <a:t>Nacionalni informacijski sustav prijava i upisa u srednje škole   - </a:t>
            </a:r>
            <a:r>
              <a:rPr lang="hr-HR" b="1" dirty="0" err="1">
                <a:solidFill>
                  <a:srgbClr val="262626"/>
                </a:solidFill>
                <a:latin typeface="Candara" panose="020E0502030303020204" pitchFamily="34" charset="0"/>
              </a:rPr>
              <a:t>NISpuSŠ</a:t>
            </a:r>
            <a:r>
              <a:rPr lang="hr-HR" b="1" dirty="0">
                <a:solidFill>
                  <a:srgbClr val="262626"/>
                </a:solidFill>
                <a:latin typeface="Candara" panose="020E0502030303020204" pitchFamily="34" charset="0"/>
              </a:rPr>
              <a:t/>
            </a:r>
            <a:br>
              <a:rPr lang="hr-HR" b="1" dirty="0">
                <a:solidFill>
                  <a:srgbClr val="262626"/>
                </a:solidFill>
                <a:latin typeface="Candara" panose="020E0502030303020204" pitchFamily="34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73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234382"/>
            <a:ext cx="7541747" cy="3166499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programa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Unos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dokumentacije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Praćenje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rasporeda</a:t>
            </a:r>
            <a:endParaRPr lang="en-US" sz="1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Izlazak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provjere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ako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su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takvi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prijavljeni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sz="1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Praćenje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ljestvica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poretka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Ispis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prijenos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pisnica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endParaRPr lang="en-US" sz="1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buNone/>
            </a:pP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dokument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kojim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potvrđuju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svoj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školu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program u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koje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ostvarili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upisa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Upisnicu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moraju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prenijeti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u="sng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svi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mora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biti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potpisana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od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strane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roditelja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16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skrbnika</a:t>
            </a:r>
            <a:r>
              <a:rPr lang="en-US" sz="16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1600" i="1" dirty="0">
              <a:solidFill>
                <a:srgbClr val="FF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pPr lvl="0"/>
            <a:r>
              <a:rPr lang="en-US" sz="24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hr-HR" sz="24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oslov</a:t>
            </a:r>
            <a:r>
              <a:rPr lang="en-US" sz="24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hr-HR" sz="24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za kandidate i roditelje/skrbnike</a:t>
            </a:r>
            <a:endParaRPr lang="hr-HR" sz="24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21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234382"/>
            <a:ext cx="7541747" cy="3166499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Kandidat se prijavi na </a:t>
            </a: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https://srednje.e-upisi.hr</a:t>
            </a: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Gumb s poveznicom Upisnica pojavljuje se na kartici “Moji rezultati” nakon objave konačnih ljestvica poretka - </a:t>
            </a:r>
            <a:r>
              <a:rPr lang="en-US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to je jedini ispravni obrazac upisnice.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Roditelj/skrbnik i kandidati preuzimaju upisnicu, ispisuju je i potpisuju.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Potpisanu upisnicu učitavaju nazad na sustav na istoj kartici.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Nakon što je upisnica učitana, ako je sve u redu, srednja škola će je verificirati do datuma propisanog Odlukom.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pPr lvl="0"/>
            <a:r>
              <a:rPr lang="en-US" sz="24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Postupak preuzimanja i prenošenja upisnice</a:t>
            </a:r>
            <a:endParaRPr lang="hr-HR" sz="24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30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35E9ED-86D1-45DC-B532-D06CC6F1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80543"/>
            <a:ext cx="7886700" cy="1132235"/>
          </a:xfrm>
        </p:spPr>
        <p:txBody>
          <a:bodyPr>
            <a:normAutofit/>
          </a:bodyPr>
          <a:lstStyle/>
          <a:p>
            <a:pPr defTabSz="685766"/>
            <a:r>
              <a:rPr lang="hr-HR" dirty="0">
                <a:solidFill>
                  <a:schemeClr val="tx1"/>
                </a:solidFill>
              </a:rPr>
              <a:t>Odluka o izboru zanimanja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D85B3A-30D0-46A7-880E-277CF14741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F88F610-7B7C-44F0-8FE6-F62371B7351D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4B9327D-9CD1-4B00-B4AD-F09843EB4021}"/>
              </a:ext>
            </a:extLst>
          </p:cNvPr>
          <p:cNvSpPr txBox="1"/>
          <p:nvPr/>
        </p:nvSpPr>
        <p:spPr>
          <a:xfrm>
            <a:off x="9632043" y="3033055"/>
            <a:ext cx="2344199" cy="1736646"/>
          </a:xfrm>
          <a:prstGeom prst="roundRect">
            <a:avLst/>
          </a:prstGeom>
          <a:noFill/>
          <a:ln w="28575">
            <a:solidFill>
              <a:srgbClr val="95CA15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hr-HR" sz="2400" b="1" dirty="0"/>
              <a:t>Vrijednosti, </a:t>
            </a:r>
          </a:p>
          <a:p>
            <a:pPr lvl="0" algn="ctr"/>
            <a:r>
              <a:rPr lang="hr-HR" sz="2400" b="1" dirty="0"/>
              <a:t>interesi, </a:t>
            </a:r>
          </a:p>
          <a:p>
            <a:pPr lvl="0" algn="ctr"/>
            <a:r>
              <a:rPr lang="hr-HR" sz="2400" b="1" dirty="0"/>
              <a:t>sposobnosti,</a:t>
            </a:r>
          </a:p>
          <a:p>
            <a:pPr lvl="0" algn="ctr"/>
            <a:r>
              <a:rPr lang="hr-HR" sz="2400" b="1" dirty="0"/>
              <a:t>osobine</a:t>
            </a:r>
            <a:endParaRPr lang="hr-HR" sz="1400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5A513A23-0D72-44CA-839C-41F93E8FDE44}"/>
              </a:ext>
            </a:extLst>
          </p:cNvPr>
          <p:cNvSpPr/>
          <p:nvPr/>
        </p:nvSpPr>
        <p:spPr>
          <a:xfrm>
            <a:off x="372105" y="2671757"/>
            <a:ext cx="3018368" cy="23317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3200" b="1" dirty="0">
                <a:solidFill>
                  <a:schemeClr val="tx1"/>
                </a:solidFill>
              </a:rPr>
              <a:t>Mogućnosti:</a:t>
            </a:r>
          </a:p>
          <a:p>
            <a:pPr marL="288000" indent="-216000">
              <a:buFont typeface="Calibri" panose="020F0502020204030204" pitchFamily="34" charset="0"/>
              <a:buChar char="‒"/>
            </a:pPr>
            <a:r>
              <a:rPr lang="hr-HR" sz="2000" dirty="0">
                <a:solidFill>
                  <a:schemeClr val="tx1"/>
                </a:solidFill>
              </a:rPr>
              <a:t>financijske mogućnosti</a:t>
            </a:r>
          </a:p>
          <a:p>
            <a:pPr marL="288000" indent="-216000">
              <a:buFont typeface="Calibri" panose="020F0502020204030204" pitchFamily="34" charset="0"/>
              <a:buChar char="‒"/>
            </a:pPr>
            <a:r>
              <a:rPr lang="hr-HR" sz="2000" dirty="0">
                <a:solidFill>
                  <a:schemeClr val="tx1"/>
                </a:solidFill>
              </a:rPr>
              <a:t>dostupnost škole</a:t>
            </a:r>
          </a:p>
          <a:p>
            <a:pPr marL="288000" indent="-216000">
              <a:buFont typeface="Calibri" panose="020F0502020204030204" pitchFamily="34" charset="0"/>
              <a:buChar char="‒"/>
            </a:pPr>
            <a:r>
              <a:rPr lang="hr-HR" sz="2000" dirty="0">
                <a:solidFill>
                  <a:schemeClr val="tx1"/>
                </a:solidFill>
              </a:rPr>
              <a:t>obrazovni uspjeh </a:t>
            </a:r>
          </a:p>
          <a:p>
            <a:pPr marL="288000" indent="-216000">
              <a:buFont typeface="Calibri" panose="020F0502020204030204" pitchFamily="34" charset="0"/>
              <a:buChar char="‒"/>
            </a:pPr>
            <a:r>
              <a:rPr lang="hr-HR" sz="2000" dirty="0">
                <a:solidFill>
                  <a:schemeClr val="tx1"/>
                </a:solidFill>
              </a:rPr>
              <a:t> zdravstveno stanje</a:t>
            </a:r>
          </a:p>
        </p:txBody>
      </p:sp>
      <p:sp>
        <p:nvSpPr>
          <p:cNvPr id="16" name="Strelica: urezano udesno 15">
            <a:extLst>
              <a:ext uri="{FF2B5EF4-FFF2-40B4-BE49-F238E27FC236}">
                <a16:creationId xmlns:a16="http://schemas.microsoft.com/office/drawing/2014/main" id="{01328537-29BC-45C3-83B7-66BC43728DE3}"/>
              </a:ext>
            </a:extLst>
          </p:cNvPr>
          <p:cNvSpPr/>
          <p:nvPr/>
        </p:nvSpPr>
        <p:spPr>
          <a:xfrm>
            <a:off x="3208368" y="3901378"/>
            <a:ext cx="1179526" cy="6305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8" name="Strelica: urezano udesno 17">
            <a:extLst>
              <a:ext uri="{FF2B5EF4-FFF2-40B4-BE49-F238E27FC236}">
                <a16:creationId xmlns:a16="http://schemas.microsoft.com/office/drawing/2014/main" id="{4DF3DDF0-99E3-4CA1-B4A4-6A6DAE982DBD}"/>
              </a:ext>
            </a:extLst>
          </p:cNvPr>
          <p:cNvSpPr/>
          <p:nvPr/>
        </p:nvSpPr>
        <p:spPr>
          <a:xfrm rot="10800000">
            <a:off x="8981000" y="3485363"/>
            <a:ext cx="1058350" cy="416015"/>
          </a:xfrm>
          <a:prstGeom prst="notchedRightArrow">
            <a:avLst/>
          </a:prstGeom>
          <a:solidFill>
            <a:srgbClr val="95CA15"/>
          </a:solidFill>
          <a:ln>
            <a:solidFill>
              <a:srgbClr val="95C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F83BFDD4-24B3-43CA-8C41-114AFD7BD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9" t="66463" r="74563" b="14352"/>
          <a:stretch/>
        </p:blipFill>
        <p:spPr>
          <a:xfrm>
            <a:off x="4614830" y="2734489"/>
            <a:ext cx="4206150" cy="2734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43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340752-0CFF-49A0-FD6E-5118AED1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51" y="1983501"/>
            <a:ext cx="9123297" cy="4030663"/>
          </a:xfr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9F2110B-B64A-A047-8DB2-56B823989B37}"/>
              </a:ext>
            </a:extLst>
          </p:cNvPr>
          <p:cNvSpPr txBox="1">
            <a:spLocks/>
          </p:cNvSpPr>
          <p:nvPr/>
        </p:nvSpPr>
        <p:spPr>
          <a:xfrm>
            <a:off x="277769" y="1124503"/>
            <a:ext cx="10515600" cy="85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Postupak preuzimanja i prenošenja upisnice: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5A38D7-BECD-2800-E0F8-76DCFFAA4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335614"/>
              </p:ext>
            </p:extLst>
          </p:nvPr>
        </p:nvGraphicFramePr>
        <p:xfrm>
          <a:off x="4943241" y="1106040"/>
          <a:ext cx="4038874" cy="571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5667178" imgH="8019733" progId="Acrobat.Document.DC">
                  <p:embed/>
                </p:oleObj>
              </mc:Choice>
              <mc:Fallback>
                <p:oleObj name="Acrobat Document" r:id="rId4" imgW="5667178" imgH="8019733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5A38D7-BECD-2800-E0F8-76DCFFAA4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3241" y="1106040"/>
                        <a:ext cx="4038874" cy="571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MZO">
            <a:extLst>
              <a:ext uri="{FF2B5EF4-FFF2-40B4-BE49-F238E27FC236}">
                <a16:creationId xmlns:a16="http://schemas.microsoft.com/office/drawing/2014/main" id="{0E63A10D-0B2F-3852-4991-9B8259420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4" name="CARNET">
            <a:extLst>
              <a:ext uri="{FF2B5EF4-FFF2-40B4-BE49-F238E27FC236}">
                <a16:creationId xmlns:a16="http://schemas.microsoft.com/office/drawing/2014/main" id="{DD96FAE6-4163-21E9-A739-2181807785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5" name="e-Upisi">
            <a:extLst>
              <a:ext uri="{FF2B5EF4-FFF2-40B4-BE49-F238E27FC236}">
                <a16:creationId xmlns:a16="http://schemas.microsoft.com/office/drawing/2014/main" id="{231DC705-8C92-24D1-E9ED-54A1BDB5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CC7150C-F341-C37F-07CB-DBB0994176F2}"/>
              </a:ext>
            </a:extLst>
          </p:cNvPr>
          <p:cNvSpPr txBox="1">
            <a:spLocks/>
          </p:cNvSpPr>
          <p:nvPr/>
        </p:nvSpPr>
        <p:spPr>
          <a:xfrm>
            <a:off x="277769" y="1124503"/>
            <a:ext cx="4531054" cy="85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Izgled upisnice dobivene sa https://srednje.e-upisi.hr: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234382"/>
            <a:ext cx="10515600" cy="4037185"/>
          </a:xfrm>
        </p:spPr>
        <p:txBody>
          <a:bodyPr>
            <a:normAutofit/>
          </a:bodyPr>
          <a:lstStyle/>
          <a:p>
            <a:r>
              <a:rPr lang="hr-HR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Webinar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roditelje i kandidate 31.5.2023. u 10:00 sati</a:t>
            </a:r>
          </a:p>
          <a:p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Snimka </a:t>
            </a:r>
            <a:r>
              <a:rPr lang="en-US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će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biti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dostupna </a:t>
            </a:r>
            <a:r>
              <a:rPr lang="en-US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srednje.e-upisi.hr.</a:t>
            </a:r>
            <a:endParaRPr lang="hr-HR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hr-HR" sz="1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Viber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grupa e-Upisi </a:t>
            </a:r>
            <a:endParaRPr lang="hr-HR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hr-HR" sz="32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hr-HR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</a:t>
            </a:r>
            <a:r>
              <a:rPr lang="hr-HR" sz="24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ebinar</a:t>
            </a:r>
            <a:r>
              <a:rPr lang="hr-HR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za roditelje i kandidate</a:t>
            </a: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FC3944C-BF4D-45A4-AA9B-6DC6BA9D5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375" y="3004865"/>
            <a:ext cx="5774293" cy="36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2503" y="136524"/>
            <a:ext cx="8515350" cy="801498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Koje škole </a:t>
            </a:r>
            <a:r>
              <a:rPr lang="hr-HR" dirty="0" err="1"/>
              <a:t>osmaši</a:t>
            </a:r>
            <a:r>
              <a:rPr lang="hr-HR" dirty="0"/>
              <a:t> mogu upisati?</a:t>
            </a:r>
          </a:p>
        </p:txBody>
      </p:sp>
      <p:graphicFrame>
        <p:nvGraphicFramePr>
          <p:cNvPr id="7" name="Diagram 4">
            <a:extLst>
              <a:ext uri="{FF2B5EF4-FFF2-40B4-BE49-F238E27FC236}">
                <a16:creationId xmlns:a16="http://schemas.microsoft.com/office/drawing/2014/main" id="{A95F55F2-8035-40B3-91FC-B0DDBE9C3ACE}"/>
              </a:ext>
            </a:extLst>
          </p:cNvPr>
          <p:cNvGraphicFramePr/>
          <p:nvPr/>
        </p:nvGraphicFramePr>
        <p:xfrm>
          <a:off x="1974148" y="1021405"/>
          <a:ext cx="8243705" cy="555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6">
            <a:extLst>
              <a:ext uri="{FF2B5EF4-FFF2-40B4-BE49-F238E27FC236}">
                <a16:creationId xmlns:a16="http://schemas.microsoft.com/office/drawing/2014/main" id="{28FE42C4-72EB-47C8-9FF5-50069FC2FC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98378" y="6356352"/>
            <a:ext cx="540972" cy="365125"/>
          </a:xfrm>
        </p:spPr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pPr defTabSz="685766"/>
              <a:t>23</a:t>
            </a:fld>
            <a:endParaRPr lang="en-US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66A06B8C-5997-4B26-AF1E-0C3A7D76E99A}"/>
              </a:ext>
            </a:extLst>
          </p:cNvPr>
          <p:cNvSpPr/>
          <p:nvPr/>
        </p:nvSpPr>
        <p:spPr>
          <a:xfrm>
            <a:off x="8472647" y="5188449"/>
            <a:ext cx="3490411" cy="673871"/>
          </a:xfrm>
          <a:custGeom>
            <a:avLst/>
            <a:gdLst>
              <a:gd name="connsiteX0" fmla="*/ 0 w 3490411"/>
              <a:gd name="connsiteY0" fmla="*/ 112314 h 673871"/>
              <a:gd name="connsiteX1" fmla="*/ 112314 w 3490411"/>
              <a:gd name="connsiteY1" fmla="*/ 0 h 673871"/>
              <a:gd name="connsiteX2" fmla="*/ 667497 w 3490411"/>
              <a:gd name="connsiteY2" fmla="*/ 0 h 673871"/>
              <a:gd name="connsiteX3" fmla="*/ 1353312 w 3490411"/>
              <a:gd name="connsiteY3" fmla="*/ 0 h 673871"/>
              <a:gd name="connsiteX4" fmla="*/ 2039126 w 3490411"/>
              <a:gd name="connsiteY4" fmla="*/ 0 h 673871"/>
              <a:gd name="connsiteX5" fmla="*/ 2626967 w 3490411"/>
              <a:gd name="connsiteY5" fmla="*/ 0 h 673871"/>
              <a:gd name="connsiteX6" fmla="*/ 3378097 w 3490411"/>
              <a:gd name="connsiteY6" fmla="*/ 0 h 673871"/>
              <a:gd name="connsiteX7" fmla="*/ 3490411 w 3490411"/>
              <a:gd name="connsiteY7" fmla="*/ 112314 h 673871"/>
              <a:gd name="connsiteX8" fmla="*/ 3490411 w 3490411"/>
              <a:gd name="connsiteY8" fmla="*/ 561557 h 673871"/>
              <a:gd name="connsiteX9" fmla="*/ 3378097 w 3490411"/>
              <a:gd name="connsiteY9" fmla="*/ 673871 h 673871"/>
              <a:gd name="connsiteX10" fmla="*/ 2659625 w 3490411"/>
              <a:gd name="connsiteY10" fmla="*/ 673871 h 673871"/>
              <a:gd name="connsiteX11" fmla="*/ 1941152 w 3490411"/>
              <a:gd name="connsiteY11" fmla="*/ 673871 h 673871"/>
              <a:gd name="connsiteX12" fmla="*/ 1287996 w 3490411"/>
              <a:gd name="connsiteY12" fmla="*/ 673871 h 673871"/>
              <a:gd name="connsiteX13" fmla="*/ 112314 w 3490411"/>
              <a:gd name="connsiteY13" fmla="*/ 673871 h 673871"/>
              <a:gd name="connsiteX14" fmla="*/ 0 w 3490411"/>
              <a:gd name="connsiteY14" fmla="*/ 561557 h 673871"/>
              <a:gd name="connsiteX15" fmla="*/ 0 w 3490411"/>
              <a:gd name="connsiteY15" fmla="*/ 112314 h 67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90411" h="673871" fill="none" extrusionOk="0">
                <a:moveTo>
                  <a:pt x="0" y="112314"/>
                </a:moveTo>
                <a:cubicBezTo>
                  <a:pt x="-2023" y="41587"/>
                  <a:pt x="52186" y="-2967"/>
                  <a:pt x="112314" y="0"/>
                </a:cubicBezTo>
                <a:cubicBezTo>
                  <a:pt x="332417" y="-10786"/>
                  <a:pt x="418786" y="6466"/>
                  <a:pt x="667497" y="0"/>
                </a:cubicBezTo>
                <a:cubicBezTo>
                  <a:pt x="916208" y="-6466"/>
                  <a:pt x="1176139" y="18214"/>
                  <a:pt x="1353312" y="0"/>
                </a:cubicBezTo>
                <a:cubicBezTo>
                  <a:pt x="1530485" y="-18214"/>
                  <a:pt x="1717830" y="16297"/>
                  <a:pt x="2039126" y="0"/>
                </a:cubicBezTo>
                <a:cubicBezTo>
                  <a:pt x="2360422" y="-16297"/>
                  <a:pt x="2357574" y="-9887"/>
                  <a:pt x="2626967" y="0"/>
                </a:cubicBezTo>
                <a:cubicBezTo>
                  <a:pt x="2896360" y="9887"/>
                  <a:pt x="3156735" y="14179"/>
                  <a:pt x="3378097" y="0"/>
                </a:cubicBezTo>
                <a:cubicBezTo>
                  <a:pt x="3440245" y="8356"/>
                  <a:pt x="3483966" y="52155"/>
                  <a:pt x="3490411" y="112314"/>
                </a:cubicBezTo>
                <a:cubicBezTo>
                  <a:pt x="3473604" y="304018"/>
                  <a:pt x="3499069" y="435586"/>
                  <a:pt x="3490411" y="561557"/>
                </a:cubicBezTo>
                <a:cubicBezTo>
                  <a:pt x="3497663" y="621145"/>
                  <a:pt x="3428108" y="674838"/>
                  <a:pt x="3378097" y="673871"/>
                </a:cubicBezTo>
                <a:cubicBezTo>
                  <a:pt x="3216361" y="663402"/>
                  <a:pt x="2892114" y="709353"/>
                  <a:pt x="2659625" y="673871"/>
                </a:cubicBezTo>
                <a:cubicBezTo>
                  <a:pt x="2427136" y="638389"/>
                  <a:pt x="2221470" y="650407"/>
                  <a:pt x="1941152" y="673871"/>
                </a:cubicBezTo>
                <a:cubicBezTo>
                  <a:pt x="1660834" y="697335"/>
                  <a:pt x="1519607" y="651258"/>
                  <a:pt x="1287996" y="673871"/>
                </a:cubicBezTo>
                <a:cubicBezTo>
                  <a:pt x="1056385" y="696484"/>
                  <a:pt x="560518" y="676977"/>
                  <a:pt x="112314" y="673871"/>
                </a:cubicBezTo>
                <a:cubicBezTo>
                  <a:pt x="57389" y="664854"/>
                  <a:pt x="10060" y="624430"/>
                  <a:pt x="0" y="561557"/>
                </a:cubicBezTo>
                <a:cubicBezTo>
                  <a:pt x="-19293" y="384166"/>
                  <a:pt x="-20079" y="335515"/>
                  <a:pt x="0" y="112314"/>
                </a:cubicBezTo>
                <a:close/>
              </a:path>
              <a:path w="3490411" h="673871" stroke="0" extrusionOk="0">
                <a:moveTo>
                  <a:pt x="0" y="112314"/>
                </a:moveTo>
                <a:cubicBezTo>
                  <a:pt x="-14568" y="51530"/>
                  <a:pt x="47381" y="2064"/>
                  <a:pt x="112314" y="0"/>
                </a:cubicBezTo>
                <a:cubicBezTo>
                  <a:pt x="329297" y="-10611"/>
                  <a:pt x="535924" y="21623"/>
                  <a:pt x="765471" y="0"/>
                </a:cubicBezTo>
                <a:cubicBezTo>
                  <a:pt x="995018" y="-21623"/>
                  <a:pt x="1210680" y="-17938"/>
                  <a:pt x="1483943" y="0"/>
                </a:cubicBezTo>
                <a:cubicBezTo>
                  <a:pt x="1757206" y="17938"/>
                  <a:pt x="1948603" y="15533"/>
                  <a:pt x="2137099" y="0"/>
                </a:cubicBezTo>
                <a:cubicBezTo>
                  <a:pt x="2325595" y="-15533"/>
                  <a:pt x="2594709" y="22938"/>
                  <a:pt x="2790256" y="0"/>
                </a:cubicBezTo>
                <a:cubicBezTo>
                  <a:pt x="2985803" y="-22938"/>
                  <a:pt x="3116928" y="-5024"/>
                  <a:pt x="3378097" y="0"/>
                </a:cubicBezTo>
                <a:cubicBezTo>
                  <a:pt x="3444094" y="-5818"/>
                  <a:pt x="3485320" y="49328"/>
                  <a:pt x="3490411" y="112314"/>
                </a:cubicBezTo>
                <a:cubicBezTo>
                  <a:pt x="3476984" y="222135"/>
                  <a:pt x="3499027" y="442195"/>
                  <a:pt x="3490411" y="561557"/>
                </a:cubicBezTo>
                <a:cubicBezTo>
                  <a:pt x="3490445" y="620631"/>
                  <a:pt x="3445182" y="678673"/>
                  <a:pt x="3378097" y="673871"/>
                </a:cubicBezTo>
                <a:cubicBezTo>
                  <a:pt x="3213853" y="660204"/>
                  <a:pt x="2927828" y="686432"/>
                  <a:pt x="2757598" y="673871"/>
                </a:cubicBezTo>
                <a:cubicBezTo>
                  <a:pt x="2587368" y="661310"/>
                  <a:pt x="2278349" y="670889"/>
                  <a:pt x="2104442" y="673871"/>
                </a:cubicBezTo>
                <a:cubicBezTo>
                  <a:pt x="1930535" y="676853"/>
                  <a:pt x="1790203" y="653488"/>
                  <a:pt x="1516601" y="673871"/>
                </a:cubicBezTo>
                <a:cubicBezTo>
                  <a:pt x="1242999" y="694254"/>
                  <a:pt x="1064041" y="686614"/>
                  <a:pt x="798128" y="673871"/>
                </a:cubicBezTo>
                <a:cubicBezTo>
                  <a:pt x="532215" y="661128"/>
                  <a:pt x="329447" y="703840"/>
                  <a:pt x="112314" y="673871"/>
                </a:cubicBezTo>
                <a:cubicBezTo>
                  <a:pt x="52650" y="674524"/>
                  <a:pt x="-96" y="618669"/>
                  <a:pt x="0" y="561557"/>
                </a:cubicBezTo>
                <a:cubicBezTo>
                  <a:pt x="-22023" y="413064"/>
                  <a:pt x="-4755" y="217872"/>
                  <a:pt x="0" y="112314"/>
                </a:cubicBezTo>
                <a:close/>
              </a:path>
            </a:pathLst>
          </a:custGeom>
          <a:ln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275091836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hlinkClick r:id="rId7"/>
              </a:rPr>
              <a:t>Školski e-Rudnik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507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"/>
          <a:stretch/>
        </p:blipFill>
        <p:spPr>
          <a:xfrm>
            <a:off x="7284198" y="1437040"/>
            <a:ext cx="4907802" cy="3631523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15720" y="242798"/>
            <a:ext cx="5061666" cy="144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Gimnazija </a:t>
            </a:r>
            <a:r>
              <a:rPr lang="hr-HR" dirty="0" err="1"/>
              <a:t>A.G.Matoš</a:t>
            </a:r>
            <a:r>
              <a:rPr lang="hr-HR" dirty="0"/>
              <a:t> Đakovo 88 učenika</a:t>
            </a:r>
          </a:p>
          <a:p>
            <a:pPr algn="ctr"/>
            <a:r>
              <a:rPr lang="hr-HR" dirty="0">
                <a:solidFill>
                  <a:srgbClr val="FF0000"/>
                </a:solidFill>
              </a:rPr>
              <a:t>Jezična gimnazija 1</a:t>
            </a:r>
          </a:p>
          <a:p>
            <a:pPr algn="ctr"/>
            <a:r>
              <a:rPr lang="hr-HR" dirty="0">
                <a:solidFill>
                  <a:srgbClr val="FFFF00"/>
                </a:solidFill>
              </a:rPr>
              <a:t>Opća gimnazija 2</a:t>
            </a:r>
          </a:p>
          <a:p>
            <a:pPr algn="ctr"/>
            <a:r>
              <a:rPr lang="hr-HR" dirty="0">
                <a:solidFill>
                  <a:srgbClr val="66FF33"/>
                </a:solidFill>
              </a:rPr>
              <a:t>Prirodoslovno-matematička gimnazija 1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0" y="2058508"/>
            <a:ext cx="6813900" cy="3010055"/>
          </a:xfrm>
        </p:spPr>
      </p:pic>
    </p:spTree>
    <p:extLst>
      <p:ext uri="{BB962C8B-B14F-4D97-AF65-F5344CB8AC3E}">
        <p14:creationId xmlns:p14="http://schemas.microsoft.com/office/powerpoint/2010/main" val="20756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Medicinska škola Sl. Brod : </a:t>
            </a:r>
          </a:p>
          <a:p>
            <a:pPr lvl="2"/>
            <a:r>
              <a:rPr lang="hr-HR" dirty="0"/>
              <a:t>Dentalna asistentica/asistent, </a:t>
            </a:r>
          </a:p>
          <a:p>
            <a:pPr lvl="2"/>
            <a:r>
              <a:rPr lang="hr-HR" dirty="0"/>
              <a:t>Farmaceutski tehničar, </a:t>
            </a:r>
          </a:p>
          <a:p>
            <a:pPr lvl="2"/>
            <a:r>
              <a:rPr lang="hr-HR" dirty="0"/>
              <a:t>Medicinska sestra opće njege/medicinski tehničar opće njege 5 g., </a:t>
            </a:r>
          </a:p>
          <a:p>
            <a:pPr lvl="2"/>
            <a:r>
              <a:rPr lang="hr-HR" dirty="0"/>
              <a:t>Njegovatelj/Njegovateljica – TES 3 g., </a:t>
            </a:r>
          </a:p>
          <a:p>
            <a:pPr lvl="2"/>
            <a:r>
              <a:rPr lang="hr-HR" dirty="0"/>
              <a:t>Zdravstveno-laboratorijski tehničar 4 g.</a:t>
            </a:r>
          </a:p>
          <a:p>
            <a:r>
              <a:rPr lang="hr-HR" dirty="0"/>
              <a:t>Medicinska škola Osijek</a:t>
            </a:r>
          </a:p>
          <a:p>
            <a:pPr lvl="2"/>
            <a:r>
              <a:rPr lang="hr-HR" dirty="0"/>
              <a:t>Dentalni tehničar, </a:t>
            </a:r>
          </a:p>
          <a:p>
            <a:pPr lvl="2"/>
            <a:r>
              <a:rPr lang="hr-HR" dirty="0"/>
              <a:t>Fizioterapeutski tehničar, </a:t>
            </a:r>
          </a:p>
          <a:p>
            <a:pPr lvl="2"/>
            <a:r>
              <a:rPr lang="hr-HR" dirty="0"/>
              <a:t>Medicinska sestra opće njege/medicinski tehničar opće njege 5 g., </a:t>
            </a:r>
          </a:p>
          <a:p>
            <a:pPr lvl="2"/>
            <a:r>
              <a:rPr lang="hr-HR" dirty="0"/>
              <a:t>Njegovatelj/Njegovateljica – TES 3 g., </a:t>
            </a:r>
          </a:p>
          <a:p>
            <a:pPr lvl="2"/>
            <a:r>
              <a:rPr lang="hr-HR" dirty="0"/>
              <a:t>Zdravstveno-laboratorijski tehničar 4 g.</a:t>
            </a:r>
          </a:p>
          <a:p>
            <a:pPr lvl="2"/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79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Pregled medicine rada i praksa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Članak 26. (NN 47/17, 39/22)</a:t>
            </a:r>
          </a:p>
          <a:p>
            <a:endParaRPr lang="hr-HR" dirty="0"/>
          </a:p>
          <a:p>
            <a:r>
              <a:rPr lang="hr-HR" dirty="0"/>
              <a:t>(1) Kandidat koji upisuje program obrazovanja za vezane obrte dužan je, pri upisu ili najkasnije do </a:t>
            </a:r>
            <a:r>
              <a:rPr lang="hr-HR" b="1" dirty="0"/>
              <a:t>30. rujna tekuće školske godine</a:t>
            </a:r>
            <a:r>
              <a:rPr lang="hr-HR" dirty="0"/>
              <a:t>, dostaviti školi liječničku svjedodžbu </a:t>
            </a:r>
            <a:r>
              <a:rPr lang="hr-HR" b="1" dirty="0"/>
              <a:t>medicine rada </a:t>
            </a:r>
            <a:r>
              <a:rPr lang="hr-HR" dirty="0"/>
              <a:t>i sklopljen </a:t>
            </a:r>
            <a:r>
              <a:rPr lang="hr-HR" b="1" dirty="0"/>
              <a:t>ugovor o naukovanju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9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Stipendije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Grad Đakovo </a:t>
            </a:r>
          </a:p>
          <a:p>
            <a:r>
              <a:rPr lang="hr-HR" sz="2400" dirty="0"/>
              <a:t>Stipendija za deficitarna i umjetnička zanimanja - (600 kn/79,63€)</a:t>
            </a:r>
          </a:p>
          <a:p>
            <a:r>
              <a:rPr lang="hr-HR" sz="2400" dirty="0"/>
              <a:t>Natječaj 2022./2023.: </a:t>
            </a:r>
          </a:p>
          <a:p>
            <a:pPr marL="0" indent="0" algn="ctr">
              <a:buNone/>
            </a:pPr>
            <a:r>
              <a:rPr lang="hr-HR" sz="2400" dirty="0">
                <a:hlinkClick r:id="rId2"/>
              </a:rPr>
              <a:t>https://djakovo.hr/images/dokumenti/natjecaji/22/stipendije/23/Natjeaj%20za%20dodjelu%20stipendija.pdf</a:t>
            </a:r>
            <a:r>
              <a:rPr lang="hr-HR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71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1925B7-DA47-4760-AA2B-3664715C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eUpis</a:t>
            </a:r>
            <a:r>
              <a:rPr lang="hr-HR" dirty="0"/>
              <a:t> u učeničke domove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10A93D-06BB-4F70-8BC2-4E64E4121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09" y="1414054"/>
            <a:ext cx="10515600" cy="4029891"/>
          </a:xfrm>
        </p:spPr>
        <p:txBody>
          <a:bodyPr>
            <a:normAutofit/>
          </a:bodyPr>
          <a:lstStyle/>
          <a:p>
            <a:r>
              <a:rPr lang="hr-HR" sz="1600" dirty="0"/>
              <a:t>Krajem </a:t>
            </a:r>
            <a:r>
              <a:rPr lang="hr-HR" sz="1600" dirty="0" smtClean="0"/>
              <a:t>lipnja</a:t>
            </a:r>
            <a:r>
              <a:rPr lang="hr-HR" sz="1600" dirty="0" smtClean="0"/>
              <a:t> </a:t>
            </a:r>
            <a:r>
              <a:rPr lang="hr-HR" sz="1600" dirty="0"/>
              <a:t>objavljuje se Odluka</a:t>
            </a:r>
          </a:p>
          <a:p>
            <a:r>
              <a:rPr lang="hr-HR" sz="1600" dirty="0"/>
              <a:t>Upisi počinju </a:t>
            </a:r>
            <a:r>
              <a:rPr lang="hr-HR" sz="1600" b="1" dirty="0"/>
              <a:t>početkom srpnja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E4D5720-483D-4414-BEB3-38B608812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88"/>
          <a:stretch/>
        </p:blipFill>
        <p:spPr>
          <a:xfrm>
            <a:off x="838200" y="2215188"/>
            <a:ext cx="11110452" cy="36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1084"/>
            <a:ext cx="10515600" cy="8558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err="1">
                <a:latin typeface="Source Sans Pro" panose="020B0503030403020204" pitchFamily="34" charset="0"/>
                <a:ea typeface="Source Sans Pro" panose="020B0503030403020204" pitchFamily="34" charset="0"/>
              </a:rPr>
              <a:t>Pitanja</a:t>
            </a:r>
            <a:r>
              <a:rPr lang="en-US" sz="4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440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4400">
                <a:latin typeface="Source Sans Pro" panose="020B0503030403020204" pitchFamily="34" charset="0"/>
                <a:ea typeface="Source Sans Pro" panose="020B0503030403020204" pitchFamily="34" charset="0"/>
              </a:rPr>
              <a:t> odgovori!</a:t>
            </a:r>
            <a:endParaRPr lang="hr-HR" sz="44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87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5926" y="1380030"/>
            <a:ext cx="5313991" cy="4026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cap="all" dirty="0">
                <a:ln w="9000" cmpd="sng">
                  <a:noFill/>
                  <a:prstDash val="solid"/>
                </a:ln>
                <a:solidFill>
                  <a:srgbClr val="FF0066"/>
                </a:solidFill>
              </a:rPr>
              <a:t>Iskusni prijatelj</a:t>
            </a:r>
          </a:p>
          <a:p>
            <a:endParaRPr lang="hr-HR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tx1"/>
                </a:solidFill>
              </a:rPr>
              <a:t>pričajte</a:t>
            </a:r>
            <a:r>
              <a:rPr lang="hr-HR" sz="2400" dirty="0">
                <a:solidFill>
                  <a:schemeClr val="tx1"/>
                </a:solidFill>
              </a:rPr>
              <a:t> o </a:t>
            </a:r>
            <a:r>
              <a:rPr lang="hr-HR" sz="2400" b="1" dirty="0">
                <a:solidFill>
                  <a:schemeClr val="tx1"/>
                </a:solidFill>
              </a:rPr>
              <a:t>poukama</a:t>
            </a:r>
            <a:r>
              <a:rPr lang="hr-HR" sz="2400" dirty="0">
                <a:solidFill>
                  <a:schemeClr val="tx1"/>
                </a:solidFill>
              </a:rPr>
              <a:t> koje ste naučili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iznesite svoje </a:t>
            </a:r>
            <a:r>
              <a:rPr lang="hr-HR" sz="2400" b="1" dirty="0">
                <a:solidFill>
                  <a:schemeClr val="tx1"/>
                </a:solidFill>
              </a:rPr>
              <a:t>stavove</a:t>
            </a:r>
            <a:r>
              <a:rPr lang="hr-HR" sz="2400" dirty="0">
                <a:solidFill>
                  <a:schemeClr val="tx1"/>
                </a:solidFill>
              </a:rPr>
              <a:t>, </a:t>
            </a:r>
            <a:r>
              <a:rPr lang="hr-HR" sz="2400" b="1" dirty="0">
                <a:solidFill>
                  <a:schemeClr val="tx1"/>
                </a:solidFill>
              </a:rPr>
              <a:t>vrijednosti</a:t>
            </a:r>
            <a:r>
              <a:rPr lang="hr-HR" sz="2400" dirty="0">
                <a:solidFill>
                  <a:schemeClr val="tx1"/>
                </a:solidFill>
              </a:rPr>
              <a:t>, </a:t>
            </a:r>
            <a:r>
              <a:rPr lang="hr-HR" sz="2400" b="1" dirty="0">
                <a:solidFill>
                  <a:schemeClr val="tx1"/>
                </a:solidFill>
              </a:rPr>
              <a:t>prioritete, </a:t>
            </a:r>
            <a:r>
              <a:rPr lang="pl-PL" sz="2400" b="1" dirty="0">
                <a:solidFill>
                  <a:schemeClr val="tx1"/>
                </a:solidFill>
              </a:rPr>
              <a:t>potrebe</a:t>
            </a:r>
            <a:r>
              <a:rPr lang="pl-PL" sz="2400" dirty="0">
                <a:solidFill>
                  <a:schemeClr val="tx1"/>
                </a:solidFill>
              </a:rPr>
              <a:t>  i </a:t>
            </a:r>
            <a:r>
              <a:rPr lang="pl-PL" sz="2400" b="1" dirty="0">
                <a:solidFill>
                  <a:schemeClr val="tx1"/>
                </a:solidFill>
              </a:rPr>
              <a:t>mogućnosti</a:t>
            </a:r>
            <a:endParaRPr lang="pl-PL" sz="2400" dirty="0">
              <a:solidFill>
                <a:schemeClr val="tx1"/>
              </a:solidFill>
            </a:endParaRP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tx1"/>
                </a:solidFill>
              </a:rPr>
              <a:t>pričajte</a:t>
            </a:r>
            <a:r>
              <a:rPr lang="hr-HR" sz="2400" dirty="0">
                <a:solidFill>
                  <a:schemeClr val="tx1"/>
                </a:solidFill>
              </a:rPr>
              <a:t> im što volite, a što ne </a:t>
            </a:r>
            <a:r>
              <a:rPr lang="pl-PL" sz="2400" dirty="0">
                <a:solidFill>
                  <a:schemeClr val="tx1"/>
                </a:solidFill>
              </a:rPr>
              <a:t>volite na svojem radnom mjestu i zašto je to tako.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2082" y="1380030"/>
            <a:ext cx="5313991" cy="402663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cap="all" dirty="0">
                <a:ln w="9000" cmpd="sng">
                  <a:noFill/>
                  <a:prstDash val="solid"/>
                </a:ln>
                <a:solidFill>
                  <a:srgbClr val="95CA15"/>
                </a:solidFill>
              </a:rPr>
              <a:t>Izvor informacija</a:t>
            </a:r>
            <a:endParaRPr lang="hr-HR" sz="2800" b="1" cap="all" dirty="0">
              <a:ln w="9000" cmpd="sng">
                <a:noFill/>
                <a:prstDash val="solid"/>
              </a:ln>
              <a:solidFill>
                <a:srgbClr val="95CA15"/>
              </a:solidFill>
            </a:endParaRPr>
          </a:p>
          <a:p>
            <a:pPr algn="ctr"/>
            <a:endParaRPr lang="hr-HR" sz="1050" b="1" cap="all" dirty="0">
              <a:ln w="9000" cmpd="sng">
                <a:noFill/>
                <a:prstDash val="solid"/>
              </a:ln>
              <a:solidFill>
                <a:schemeClr val="bg1"/>
              </a:solidFill>
            </a:endParaRPr>
          </a:p>
          <a:p>
            <a:pPr marL="216000" indent="-2160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istinite informacije</a:t>
            </a:r>
            <a:r>
              <a:rPr lang="hr-HR" sz="2400" dirty="0">
                <a:solidFill>
                  <a:schemeClr val="tx1"/>
                </a:solidFill>
              </a:rPr>
              <a:t> o radnom mjestu</a:t>
            </a:r>
          </a:p>
          <a:p>
            <a:pPr marL="216000" indent="-216000" algn="just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tx1"/>
                </a:solidFill>
              </a:rPr>
              <a:t>prikupite</a:t>
            </a:r>
            <a:r>
              <a:rPr lang="hr-HR" sz="2400" dirty="0">
                <a:solidFill>
                  <a:schemeClr val="tx1"/>
                </a:solidFill>
              </a:rPr>
              <a:t> im svježe i </a:t>
            </a:r>
            <a:r>
              <a:rPr lang="hr-HR" sz="2400" b="1" dirty="0">
                <a:solidFill>
                  <a:schemeClr val="tx1"/>
                </a:solidFill>
              </a:rPr>
              <a:t>točne podatke </a:t>
            </a:r>
            <a:r>
              <a:rPr lang="pl-PL" sz="2400" dirty="0">
                <a:solidFill>
                  <a:schemeClr val="tx1"/>
                </a:solidFill>
              </a:rPr>
              <a:t>o tržištu rada </a:t>
            </a:r>
          </a:p>
          <a:p>
            <a:pPr marL="216000" indent="-216000" algn="just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/>
                </a:solidFill>
              </a:rPr>
              <a:t>uputite</a:t>
            </a:r>
            <a:r>
              <a:rPr lang="pl-PL" sz="2400" dirty="0">
                <a:solidFill>
                  <a:schemeClr val="tx1"/>
                </a:solidFill>
              </a:rPr>
              <a:t> ih k osobama koje im</a:t>
            </a:r>
            <a:r>
              <a:rPr lang="hr-HR" sz="2400" dirty="0">
                <a:solidFill>
                  <a:schemeClr val="tx1"/>
                </a:solidFill>
              </a:rPr>
              <a:t> mogu pomoći</a:t>
            </a:r>
          </a:p>
          <a:p>
            <a:pPr marL="216000" indent="-216000" algn="just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tx1"/>
                </a:solidFill>
              </a:rPr>
              <a:t>naučite</a:t>
            </a:r>
            <a:r>
              <a:rPr lang="hr-HR" sz="2400" dirty="0">
                <a:solidFill>
                  <a:schemeClr val="tx1"/>
                </a:solidFill>
              </a:rPr>
              <a:t> djecu da </a:t>
            </a:r>
            <a:r>
              <a:rPr lang="hr-HR" sz="2400" b="1" dirty="0">
                <a:solidFill>
                  <a:schemeClr val="tx1"/>
                </a:solidFill>
              </a:rPr>
              <a:t>sama dođu</a:t>
            </a:r>
            <a:r>
              <a:rPr lang="hr-HR" sz="2400" dirty="0">
                <a:solidFill>
                  <a:schemeClr val="tx1"/>
                </a:solidFill>
              </a:rPr>
              <a:t> do informacija</a:t>
            </a:r>
          </a:p>
        </p:txBody>
      </p:sp>
      <p:sp>
        <p:nvSpPr>
          <p:cNvPr id="31746" name="AutoShape 2" descr="data:image/jpeg;base64,/9j/4AAQSkZJRgABAQAAAQABAAD/2wCEAAkGBxEQEhAPEhIVFRUVEBIRFhcSFRUXFxUaFxYXFhgYGBcYHSogGBsmGxUZLTEhJSktLi4vGB8zODMsNygtLi0BCgoKDQ0NDg0NDi0ZHxktKysrKys3KysrKysrLS0rKysrKysrKysrKysrKysrKysrKysrKysrKysrKysrKysrK//AABEIAMIBAwMBIgACEQEDEQH/xAAcAAEAAgIDAQAAAAAAAAAAAAAAAQcGCAIEBQP/xABLEAABAwIDBAgDBAYGBwkAAAABAAIDBBEFEiEGBzFRCBMiQWFxgZEUMqEjUoKSQmJyorHBFSRTo7LCFjNzs8PR8CU1Q3SDhJO04f/EABUBAQEAAAAAAAAAAAAAAAAAAAAB/8QAFBEBAAAAAAAAAAAAAAAAAAAAAP/aAAwDAQACEQMRAD8AudERAREQFIUKUBFK8Gt2zw2GTqZa2Br+BaZB2f2iNG+tkHuovlTVLJWiSN7XsPBzHBzT5EaFfVBCIiAiIgIiICIiAiIgIiICIiCUReTi+09DSOyVFVDE7Q5XvGex4HLxt42QeshXypalkrGyRva9jgHNcwggg94IX1QQiIgIiICIiAiIgIikIClQvnVziNkkh4MY55/CCf5IKt347bupI46CnkyzSjPKW8WR6gNv3Fx+jfFa+OcSSSbkm5J4lextlWmeuq5S/Pmnf2tLHKcotbi2w0PKy8ZBlW77bKowyojLJD1D5G9dGdWOadC63c4DgRyHEaLbBabbP4PJW1ENLF80jw29iQ0d7jbuC3IjYGhrRwADR6CyCVClQgIiICIiAiIgIiICIiApChSgwze3j89Bh0ssAIe9zYQ8G3VZ79sag3sCBbgSCtW5ZXPJc5xc4m5LiST5k8VtpvEwJtfh9VAR2hGZYzykjBc331Hk4rUhBZ24XaF8Fd8G55EVQx4DT8vWtAc13DQlrSPG45BbGLUDYh+XEcOdyrqU/wB8xbgIIUKUQQiIgIiICIiApUKUAkAEk2AFyT3Knd6m9OmNPJRUMglfKHRySNvkY0izgCRZ5cCRcafwWXb48QMGEVhabGQMgHlI8B49WZlqygKURBe3R8wOmbFJWmSN9S8ujazM0vhjB1OW92lx7z3AW4m9yLSmmqHxObJG9zHtN2uY4tc08wRqCtrt2eOSV+G0tTMbyEPY8/eMbyzNp3kAE+JKDJ1ClQgIiICIiAiIgIiICIiCVxllaxrnuIa1rS5xcbBoAuSSeAAXJV5v3xV0GFujaSDUTxwGxt2bOkd6Hq7H9pB4W0m/SGJ7o6Kn64AkdbK4safFrAMxHiSPJUji9d8RPNUdW2PrJHSFkd8jS43IaCTYXPBdNSgNcQQQbEG4I4hXHgu/eVjIo6mkEha1rXSMlyudYWLi0tIufMBU4oQbgbJbU0uJw9fTOJAID2O0fGeNnD+YuCvaWunR8rHMxKSIE5ZaWTMO4lha5p8xr+YrYsoChSoQEREBERAUqFIQVP0icVayjpqS/bln6236kTSD5dp7fYqgHxuaGkggOGZt+8XLbjmLtI9Cs93l4g/FcaNM11mtnjw+K97Ah+RxPP7RzteVl2N+eEMpKujhjbaJmHQxM8erfI03PeeBPmgrhERBzdA4NbIWnK5zmB3cS0NLgDzAe38wWze48Wwel8X1B8vtXj+SwfaTY0Q7M0zsv2sckdc+w1PX2YQfJro7/wCzXt9HXEs9HU0xNzDUB4HJsre78THe6C2FClQgIiICKVCAiIgIiICkKFKAFSfSQxIf1CkBF/tZ3DvA0Yw+tpPZXNW1kcEb5pXtjjYMznvIDWjxJWpW3W0b8SrZqp3yk5IwL9mNujBr3kanxJQeCEQIgIiILJ6P7QcUJ5UkxHuwfzWyK1L3aYr8JidFN2rGYRODTa4lBj1vpa7gbeC20KCFClQgIiICIiCVLVClqDWPY/DHVW0Iba4ZiE1Q88hFI6S583AD1WU9JO3WYdz6uov5Zo7fzXp7jsPbJU4tiWhDqh8MZHJzzK/6dWsN3+Yp12JmEHSngji8MzryuPs9o/CgrdERBtPgcgxbAmMYRmloHUx5Nlawxm48Htv5WVO7kMTfSYq2nddonbJTvadLOaC9txzDmW/EV39we1Jp6p2Hvd9lU3LL8GzNGn5mi3mGLub1cD/ovFaTF4wRDJUxzPy/oyscHPGn3wCfE50F8ogIIBBuDqDzRARFICDhJI1ti5wbc2GYga8tVyWoW2+LS1ddVyyvc49fK1oJ0Y1riGtaO4AAK5uj9tFNU09TSTPL/hzGY3ONyGSZhkvyaWaftW4AILXUKUQQilEBEUoKy6QGItjw1sBF3T1DA3W2Xq+253j3C361+5a608DpHMjYC5z3BjQOJLjYAeJJVu7bdbtJizaClIEFKHtdI75W9oCWS36Woa1o78oNwCSLX2N2KpMKjLKdpLnG75ZMpkdyFwBZo7gPqblBR2/LBqajraaGmjbG34GO7WAC9nyNDnW+ZxDdSdTZVyrM6QcwdijAP0KOFp9XyO/g4KskEooRBJFtFuVs/TSRUtNFLJ1sjII2vk17ZDRd1zqfM6la47X7KMixmnprkw1k1PM21gQyoks4A+BzAHwC2da0AADgBYeQQFClQgIiICBEQSvJ2uxL4SirKnS8dPI5t/vZSGD1cQvWWO7xcOFThlfEWl39WkkaG3uXxDrGWA49pg0QYV0dJHfAVYIAYKwuDuZMUeYHyDW+6pHavE/i6yrqr3EtRI9v7Jccg9G2V7Pxqnp9n6mtgZ1Uk0PVSNFwRU5W0ruyflIyXtYaC9tVroglERB9aKqfDJHMw2fG9sjTyc0hwPuFs/tjSjGcFe+JuZ0tPHVRAWuHts/KP1vmb6latLYfo+Y711FLRuPappbt/wBnLdw87PD/AHCD7bm9vo6yCLD5nBtTDGGMuf8AXsYLAtJ/TDRqO+1+drOWq/8Ao7X4ZW0UzKeQu+LtCHgtEj2TuY2Mu0+YNB8Q6/BWpX71a2kB+MwWeO3FwkPV+jury/UoLUUPeGgucQGgXJJsAB3kngqhdv4py20dFM6UkAML2ZSTw7QBPplVVbXTYrM+WqrIqpjZX5rSslZGAT2GgOAbYWFvJB5O0bmmrqyxwc01M5a5pBDh1jrEEaEEd6tTo35xLXdg5HRRduxy5muNm35kPJt4KmlkOyW2lbhbi6mk7LvmjkGaN3jl7j4ixQbdKFiu7fbEYvS9eWBkrH9VK1pu3NYEObfXKQeB4WI1tdZWgwDezt67CY4o4ow6acSZS75Yw0AZtOJu4WHgVhmwm+KrqK2npatkRjmkEIdGxzXMe82YeJBGYgHzvfTXvdI3CZHxUdY0XZE6SF/MGTKWHhw7BGp4lvNYPuY2dmqsQgqGt+xppGySPPAGzixoHe4kd3Dig2cWGb3sckosMnkiNnyFtO12t29ZfMRbgcodY9x1WZuNuOnmqY3j1/8ASmMYfgrHB0McrJJgDcOdYvfe33YgfV7kHmdHbCp/iKis7TYBB1WoOWVznAgAnQ5chvbUXHNX0vhR0kcDGxRMbGxos1jGhrWjwAX3Qan71K/r8Wr330bOYR/6QEWnqwrFFlm9DAJKHEJ2SOa7rnPqmll/llkeQDcaOBBWJoCLnLE5ps4EHK11iLaOAc0+RBBHgVwQWpjeNRTybJyB4dJHHTCXvIyTsjFzzzRPWw5WsGMbCPpqabEYnydVDFh00T3tAEvxLQ55Yf1HuZprxWzkEmZrXc2td7i6DkoUqEBERAREQSihSgq/fRs1XVscMVFTtdH1jqifI6NjnyBrY2EgkZiGAi+p4DuCoLGMKno5XU9RGY5G5S5rrXGYBw1BtwIW5y186ROG5K2mqRwmp8h/aidqfyvZ7IKspqd8rmxxsc97jZrWAuc48gBqSonhdG50b2lrmuLXNcCC0g2IIPAgjgs63H0fW4vTu7oo5pT/APGWD6vCx7bwWxPEv/P1X1meUH22O2Lq8VMopgz7IMLzI7KBnvlHAkk5XeyuHdluzrcKqRVSVEJa6N0ckcYe7M06jtECxDg08Dpfmuz0fsN6rDnznjPUPcP2YwIx+8H+6s5BwewGxIBsbi4BseFxyK5IiD4Moog7rBGwPtbMGNDvzWusP31Q5sHrP1TA/wDvowfoSs3Vb7/MRdFhnVNB+3njjcQDYNbeTU9xJY3Tv15INbV62zGAy4hOKaL5jHLJcjQdXG5+vK5AF+bgvJVsdHOJprqp5+ZtGQOXaljufPQe5QZb0d6uF1FUQtaGysqM0hBJLw9oyON+HyuFh92/eVn21m0UWG0slZMCWtsA1tsz3ONmtF/+rAqptlXOwPaCagcB1FY4CNx00eXOht+Ilh8V7XSLkcKGlaPlNYCfMRPsPqfZBXu329WoxSH4VsLYIS5rngOzvflN2guIAAuAbAcRxWOYJtjW0VPPSU8pjZM9r3OZpI0gWOR41bcWv5aW1v4JFtFzgiL3NYOLnBo8ybBBnOCbu8XxWNlUT2HglklVM67he1wO06xI421V17F7taLCpDPEZZJSwszzOacoNr5WtaAL24m5WYxxhoDRoGgNFuQFgpQFIUIg136RDf8AtKA86GP/AHsyq1XH0kKe09BL96CVn5Hg/wDEVOIPc2qhymjd/aYfTP8AZpj/AOGvDWd7yMPDKbAZxwkwtkfrGc5/3ywRBsnheEOxXA8KgBbkvS9dcnWOBxa9ot39gcVY6wrct/3NQ/8AuP8A7MyzVAUKSoQEREBERAUhQpCAFSvSUjOXDHW0Bq2k91yICB9D7FXUq16QFA6XDGyNF+pqo5H+DXNfH/iexBhPRzpM1bVzX+SkyW/bkab/ALn1WGbzoSzFcRae+qe/0f2x9HLhu6xaSkxKiljNs08cLxrZzJHBj2kd+huPEA9y9LfQWnGa7LzgB8xBGCgvzdbC1mE4e1vAwB+nN7nPP1cVlCwfcrVmXCKW5uWGaL2kcR+64eyzhARECAqW6SNW4Nw+AfKXTynxLQxrfYPd7q6VU3SKw3PR0tSBcxVBjJ5Nlb3+GaNvug1+VkbhMSfFijYATknhlY4d12MMjSfEZSPxHmq3Vn9HyhMmJSS20ipZHX5Oe5rAPYu9kFp72dnDU0zayFp+Ko3CohLRcuDSHOZbv4XA5tHMqvd7e0ceJUWGV0VzC2oljnhN2lsuVjsjiOHZD7Edzrq+ZIw4FrhcOBaQeBB0IVcbyNk6enwavZTxHRzKm1y4giXM993a6Ne+/h5IKI23A/pHEcvD4+qtbhbrnrpYEQKmmJ4fERX/ADhdOWQuJc4kucS4km5JOpJPeVANtUG7TlC+GH1TZooZmm7ZImSA8w5ocD9V90EKQoUoKe6SEAMFBLbVs0rL/tNaf8ioZbC9Itn9Qpncq1o94pf+S16QXJvNoh/o/gcttWNp2X5CWnLj9YwqbV47zKgN2bwltvnbQgeAFM5xP0HuqOQba7tIgzCsODeHwrHeru0fqSslWK7q4ntwnDw83PUF34XPc5n7paspQEREBERAREQEREErr4lQx1MUtPK3NHLG6N45hwsbHuPiuwpCDVPF9nJcHxSCKbVjamGWN/6MkYkBDvA6WI7iD4FN7kRZjGIA/wBq135o2OH0KzHpG4mHVFHSBovFC+Uu7/tXWDfaK/4gsQ26ZLV1dE82M1VQ0DifvvfG2ME+JsEF4bk6MxYRTZhYyOllseReQ33DQfVZyuthVA2mghpmfLFEyJvkxoaP4LsoBUBCiCVjm8bCvi8MroLXd1DpGAcS6P7RoHmWW9VkaWvoUGkqvLo20lmYhPzfBEPwiRzv8TfZVHtXhJoqyqpCCBFO9jb97L3YfVpafVXf0dG/1CpPOtcPaKL/AJoLWUPjDgWuAIcC0gi4IOhBHeLKUCDS/F2gTzgNygTSANH6IDjYei9DbLADh1XLSE5sjY3BxFrh8bX/AOYj0XzxynzV9TEDxrZWX85SLqwukVhwjrKWcD/W0xYeRMTj9bPb9EFp7pL/ANEUBL3PvG7V5uQA9wDB+q0CwHcAsuWCbkJ82D0w+4+dn96538HBZ2UBERBXG/6DNhWb7lVC73D2f5lrYtqd79EZsIrWji1jJfSORr3fugrVZBZu8vEM2E7OxA6Gme4+cbY4x/mVZL18YxczwUEFzanp3x683Tyyf4XMHovQ3aYL8biVHARdgk61/LLH2yD4HKB+JBtJs/RfD0tJT/2VNDF+SNrT/Bd5ciuKAiIgIiICIiAiIgKQoUoNU97OImoxaud3Ml6hvgIgGfxaT6r3MMfHJjOBxnUR0uFtN/vfDslA/M8K09pt02H19S6reZY3vcHSNic0NkPebOacpPfbz46qm6+vii2h65hDYosTjbc6NayORrD6ANPsg2iKhSVBQQiIglECIKG6R9C1tRQ1A4yQyxnQf+E5pBvxJ+1+gVhbndnDQYdHmeXOqMtWQW5erzxsszjqQANdPJYD0icXp5XUdNG9r5oTMZA0g9WHZAGuI4OJbw8Ne5WduxqppcLoXzsc14hDO0CC5rCWxv117TA03773QZQpChdTF5zHBUSAhpZBK8OdwBawkE+Asg1RjYJcWDTwfiYHo6e381bXSQaPhqF2XUVEgDuQLNR62H5VS2zLnfG0ZAzO+LgIHM9Y2w91sPv0wl1Rhcj28aeZlRYd7Rmjd7CQn8KDwejliRfTVlKQbRTMlB7vtWlpb6dVf8St4qm+jtg+WOprRODntA6EXuwtOYOfz0OlvvOVyoIREQfDEKNs8UsDxdssb4nA8ntLT/FaXSxlpLTxBIPmNCt13XsbWvY2vwv3XWmWMUU1PPNBOCJWSOa8H719T4g8b990HTVm9Hx7RibwRq6jlDfA54yfoCqyV49HbCqa1TWCTNUD7Ax2t1THEOzce1mLePdkIQXSVCkqEBERAREQEREBERAUqFIQSFp3tZRSw1tVHKxzH/ESmzgRcF5IIvxBHA963EVT4rheaedztSZpCSePzFBY2zcj30dG6Rpa80sDntcCHBxjbmBB1BuvRXTwaDq6eCM8WwxtPo0LuIIRSVCCVIUKUGum+jAYqaviFJTOD5GGplNnSMe98ju51xa7TcWt2lf2B1T5qenmkZ1b3wxvez7ji0FzfQ3WM7UwdfKM0WXJmaCdc4voeHDj396yrDImMijZH8jWAD/98boOysd3g4hTU9BUuq85iewxFsV87i8WDQf0b8zosjXwrWB0bwWh92nsu4O04FBrluX2aNXiDakxOEEDuuBzWyvDs0QudX6jW3qtja6kZPHJBI3MyRjo3jm1wII9isPwih6mZkrW21Itc6B2nra/0WaTPytc7kCfOyDEtg9gIMHdUuhllk67ILSZeyGZrfKBc9o6/RZevMwirmkLzIGhulrAix5eOi9NBCIUQStUt69THJitaY2luWV0byX5s72HK536o0tl7rc1taqw2twZjqqZwF8zg43aBYkC48fPxQVVhWwklXhD8QgYXTRVcjHMbqZIQyM3a0fpNcXad4J5C87m8Rlp8WpmMvaUugkbzaQSbj9UtB/CrZw2d9PSyU0V2uklLiW6ZW5Wg2PM2t4a+C62zOAXq4ZGtAc14kc4DWzTc3PHXh6oLTK4rkuJQEREBERAREQEREBclxXJB59VieRxaGZrcTe3tovGqaQPnzAaOka781j/ADXuT04LieeqnqBdp5ZfoqO4oKlQVBCIiApChSEHXrIQ+1xwuvpTRBjQB5r6ogIURB1PhRyXYmbcWXNEHxgjy6dy+yIghAikIAWIz0rnuc52riTdZcuj8PfuQY58D4L19n2NYXNy9o635gdy7nww5L6U8ADr+ao7SgqSoKghERAREQEREBERAXJEQcXriURB9FxREBERAUhEQSiIgIiICIiAiIghSERAK4BEQSobxREHMqCiIIREQEREH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1748" name="AutoShape 4" descr="data:image/jpeg;base64,/9j/4AAQSkZJRgABAQAAAQABAAD/2wCEAAkGBxEQEhAPEhIVFRUVEBIRFhcSFRUXFxUaFxYXFhgYGBcYHSogGBsmGxUZLTEhJSktLi4vGB8zODMsNygtLi0BCgoKDQ0NDg0NDi0ZHxktKysrKys3KysrKysrLS0rKysrKysrKysrKysrKysrKysrKysrKysrKysrKysrKysrK//AABEIAMIBAwMBIgACEQEDEQH/xAAcAAEAAgIDAQAAAAAAAAAAAAAAAQcGCAIEBQP/xABLEAABAwIDBAgDBAYGBwkAAAABAAIDBBEFEiEGBzFRCBMiQWFxgZEUMqEjUoKSQmJyorHBFSRTo7LCFjNzs8PR8CU1Q3SDhJO04f/EABUBAQEAAAAAAAAAAAAAAAAAAAAB/8QAFBEBAAAAAAAAAAAAAAAAAAAAAP/aAAwDAQACEQMRAD8AudERAREQFIUKUBFK8Gt2zw2GTqZa2Br+BaZB2f2iNG+tkHuovlTVLJWiSN7XsPBzHBzT5EaFfVBCIiAiIgIiICIiAiIgIiICIiCUReTi+09DSOyVFVDE7Q5XvGex4HLxt42QeshXypalkrGyRva9jgHNcwggg94IX1QQiIgIiICIiAiIgIikIClQvnVziNkkh4MY55/CCf5IKt347bupI46CnkyzSjPKW8WR6gNv3Fx+jfFa+OcSSSbkm5J4lextlWmeuq5S/Pmnf2tLHKcotbi2w0PKy8ZBlW77bKowyojLJD1D5G9dGdWOadC63c4DgRyHEaLbBabbP4PJW1ENLF80jw29iQ0d7jbuC3IjYGhrRwADR6CyCVClQgIiICIiAiIgIiICIiApChSgwze3j89Bh0ssAIe9zYQ8G3VZ79sag3sCBbgSCtW5ZXPJc5xc4m5LiST5k8VtpvEwJtfh9VAR2hGZYzykjBc331Hk4rUhBZ24XaF8Fd8G55EVQx4DT8vWtAc13DQlrSPG45BbGLUDYh+XEcOdyrqU/wB8xbgIIUKUQQiIgIiICIiApUKUAkAEk2AFyT3Knd6m9OmNPJRUMglfKHRySNvkY0izgCRZ5cCRcafwWXb48QMGEVhabGQMgHlI8B49WZlqygKURBe3R8wOmbFJWmSN9S8ujazM0vhjB1OW92lx7z3AW4m9yLSmmqHxObJG9zHtN2uY4tc08wRqCtrt2eOSV+G0tTMbyEPY8/eMbyzNp3kAE+JKDJ1ClQgIiICIiAiIgIiICIiCVxllaxrnuIa1rS5xcbBoAuSSeAAXJV5v3xV0GFujaSDUTxwGxt2bOkd6Hq7H9pB4W0m/SGJ7o6Kn64AkdbK4safFrAMxHiSPJUji9d8RPNUdW2PrJHSFkd8jS43IaCTYXPBdNSgNcQQQbEG4I4hXHgu/eVjIo6mkEha1rXSMlyudYWLi0tIufMBU4oQbgbJbU0uJw9fTOJAID2O0fGeNnD+YuCvaWunR8rHMxKSIE5ZaWTMO4lha5p8xr+YrYsoChSoQEREBERAUqFIQVP0icVayjpqS/bln6236kTSD5dp7fYqgHxuaGkggOGZt+8XLbjmLtI9Cs93l4g/FcaNM11mtnjw+K97Ah+RxPP7RzteVl2N+eEMpKujhjbaJmHQxM8erfI03PeeBPmgrhERBzdA4NbIWnK5zmB3cS0NLgDzAe38wWze48Wwel8X1B8vtXj+SwfaTY0Q7M0zsv2sckdc+w1PX2YQfJro7/wCzXt9HXEs9HU0xNzDUB4HJsre78THe6C2FClQgIiICKVCAiIgIiICkKFKAFSfSQxIf1CkBF/tZ3DvA0Yw+tpPZXNW1kcEb5pXtjjYMznvIDWjxJWpW3W0b8SrZqp3yk5IwL9mNujBr3kanxJQeCEQIgIiILJ6P7QcUJ5UkxHuwfzWyK1L3aYr8JidFN2rGYRODTa4lBj1vpa7gbeC20KCFClQgIiICIiCVLVClqDWPY/DHVW0Iba4ZiE1Q88hFI6S583AD1WU9JO3WYdz6uov5Zo7fzXp7jsPbJU4tiWhDqh8MZHJzzK/6dWsN3+Yp12JmEHSngji8MzryuPs9o/CgrdERBtPgcgxbAmMYRmloHUx5Nlawxm48Htv5WVO7kMTfSYq2nddonbJTvadLOaC9txzDmW/EV39we1Jp6p2Hvd9lU3LL8GzNGn5mi3mGLub1cD/ovFaTF4wRDJUxzPy/oyscHPGn3wCfE50F8ogIIBBuDqDzRARFICDhJI1ti5wbc2GYga8tVyWoW2+LS1ddVyyvc49fK1oJ0Y1riGtaO4AAK5uj9tFNU09TSTPL/hzGY3ONyGSZhkvyaWaftW4AILXUKUQQilEBEUoKy6QGItjw1sBF3T1DA3W2Xq+253j3C361+5a608DpHMjYC5z3BjQOJLjYAeJJVu7bdbtJizaClIEFKHtdI75W9oCWS36Woa1o78oNwCSLX2N2KpMKjLKdpLnG75ZMpkdyFwBZo7gPqblBR2/LBqajraaGmjbG34GO7WAC9nyNDnW+ZxDdSdTZVyrM6QcwdijAP0KOFp9XyO/g4KskEooRBJFtFuVs/TSRUtNFLJ1sjII2vk17ZDRd1zqfM6la47X7KMixmnprkw1k1PM21gQyoks4A+BzAHwC2da0AADgBYeQQFClQgIiICBEQSvJ2uxL4SirKnS8dPI5t/vZSGD1cQvWWO7xcOFThlfEWl39WkkaG3uXxDrGWA49pg0QYV0dJHfAVYIAYKwuDuZMUeYHyDW+6pHavE/i6yrqr3EtRI9v7Jccg9G2V7Pxqnp9n6mtgZ1Uk0PVSNFwRU5W0ruyflIyXtYaC9tVroglERB9aKqfDJHMw2fG9sjTyc0hwPuFs/tjSjGcFe+JuZ0tPHVRAWuHts/KP1vmb6latLYfo+Y711FLRuPappbt/wBnLdw87PD/AHCD7bm9vo6yCLD5nBtTDGGMuf8AXsYLAtJ/TDRqO+1+drOWq/8Ao7X4ZW0UzKeQu+LtCHgtEj2TuY2Mu0+YNB8Q6/BWpX71a2kB+MwWeO3FwkPV+jury/UoLUUPeGgucQGgXJJsAB3kngqhdv4py20dFM6UkAML2ZSTw7QBPplVVbXTYrM+WqrIqpjZX5rSslZGAT2GgOAbYWFvJB5O0bmmrqyxwc01M5a5pBDh1jrEEaEEd6tTo35xLXdg5HRRduxy5muNm35kPJt4KmlkOyW2lbhbi6mk7LvmjkGaN3jl7j4ixQbdKFiu7fbEYvS9eWBkrH9VK1pu3NYEObfXKQeB4WI1tdZWgwDezt67CY4o4ow6acSZS75Yw0AZtOJu4WHgVhmwm+KrqK2npatkRjmkEIdGxzXMe82YeJBGYgHzvfTXvdI3CZHxUdY0XZE6SF/MGTKWHhw7BGp4lvNYPuY2dmqsQgqGt+xppGySPPAGzixoHe4kd3Dig2cWGb3sckosMnkiNnyFtO12t29ZfMRbgcodY9x1WZuNuOnmqY3j1/8ASmMYfgrHB0McrJJgDcOdYvfe33YgfV7kHmdHbCp/iKis7TYBB1WoOWVznAgAnQ5chvbUXHNX0vhR0kcDGxRMbGxos1jGhrWjwAX3Qan71K/r8Wr330bOYR/6QEWnqwrFFlm9DAJKHEJ2SOa7rnPqmll/llkeQDcaOBBWJoCLnLE5ps4EHK11iLaOAc0+RBBHgVwQWpjeNRTybJyB4dJHHTCXvIyTsjFzzzRPWw5WsGMbCPpqabEYnydVDFh00T3tAEvxLQ55Yf1HuZprxWzkEmZrXc2td7i6DkoUqEBERAREQSihSgq/fRs1XVscMVFTtdH1jqifI6NjnyBrY2EgkZiGAi+p4DuCoLGMKno5XU9RGY5G5S5rrXGYBw1BtwIW5y186ROG5K2mqRwmp8h/aidqfyvZ7IKspqd8rmxxsc97jZrWAuc48gBqSonhdG50b2lrmuLXNcCC0g2IIPAgjgs63H0fW4vTu7oo5pT/APGWD6vCx7bwWxPEv/P1X1meUH22O2Lq8VMopgz7IMLzI7KBnvlHAkk5XeyuHdluzrcKqRVSVEJa6N0ckcYe7M06jtECxDg08Dpfmuz0fsN6rDnznjPUPcP2YwIx+8H+6s5BwewGxIBsbi4BseFxyK5IiD4Moog7rBGwPtbMGNDvzWusP31Q5sHrP1TA/wDvowfoSs3Vb7/MRdFhnVNB+3njjcQDYNbeTU9xJY3Tv15INbV62zGAy4hOKaL5jHLJcjQdXG5+vK5AF+bgvJVsdHOJprqp5+ZtGQOXaljufPQe5QZb0d6uF1FUQtaGysqM0hBJLw9oyON+HyuFh92/eVn21m0UWG0slZMCWtsA1tsz3ONmtF/+rAqptlXOwPaCagcB1FY4CNx00eXOht+Ilh8V7XSLkcKGlaPlNYCfMRPsPqfZBXu329WoxSH4VsLYIS5rngOzvflN2guIAAuAbAcRxWOYJtjW0VPPSU8pjZM9r3OZpI0gWOR41bcWv5aW1v4JFtFzgiL3NYOLnBo8ybBBnOCbu8XxWNlUT2HglklVM67he1wO06xI421V17F7taLCpDPEZZJSwszzOacoNr5WtaAL24m5WYxxhoDRoGgNFuQFgpQFIUIg136RDf8AtKA86GP/AHsyq1XH0kKe09BL96CVn5Hg/wDEVOIPc2qhymjd/aYfTP8AZpj/AOGvDWd7yMPDKbAZxwkwtkfrGc5/3ywRBsnheEOxXA8KgBbkvS9dcnWOBxa9ot39gcVY6wrct/3NQ/8AuP8A7MyzVAUKSoQEREBERAUhQpCAFSvSUjOXDHW0Bq2k91yICB9D7FXUq16QFA6XDGyNF+pqo5H+DXNfH/iexBhPRzpM1bVzX+SkyW/bkab/ALn1WGbzoSzFcRae+qe/0f2x9HLhu6xaSkxKiljNs08cLxrZzJHBj2kd+huPEA9y9LfQWnGa7LzgB8xBGCgvzdbC1mE4e1vAwB+nN7nPP1cVlCwfcrVmXCKW5uWGaL2kcR+64eyzhARECAqW6SNW4Nw+AfKXTynxLQxrfYPd7q6VU3SKw3PR0tSBcxVBjJ5Nlb3+GaNvug1+VkbhMSfFijYATknhlY4d12MMjSfEZSPxHmq3Vn9HyhMmJSS20ipZHX5Oe5rAPYu9kFp72dnDU0zayFp+Ko3CohLRcuDSHOZbv4XA5tHMqvd7e0ceJUWGV0VzC2oljnhN2lsuVjsjiOHZD7Edzrq+ZIw4FrhcOBaQeBB0IVcbyNk6enwavZTxHRzKm1y4giXM993a6Ne+/h5IKI23A/pHEcvD4+qtbhbrnrpYEQKmmJ4fERX/ADhdOWQuJc4kucS4km5JOpJPeVANtUG7TlC+GH1TZooZmm7ZImSA8w5ocD9V90EKQoUoKe6SEAMFBLbVs0rL/tNaf8ioZbC9Itn9Qpncq1o94pf+S16QXJvNoh/o/gcttWNp2X5CWnLj9YwqbV47zKgN2bwltvnbQgeAFM5xP0HuqOQba7tIgzCsODeHwrHeru0fqSslWK7q4ntwnDw83PUF34XPc5n7paspQEREBERAREQEREErr4lQx1MUtPK3NHLG6N45hwsbHuPiuwpCDVPF9nJcHxSCKbVjamGWN/6MkYkBDvA6WI7iD4FN7kRZjGIA/wBq135o2OH0KzHpG4mHVFHSBovFC+Uu7/tXWDfaK/4gsQ26ZLV1dE82M1VQ0DifvvfG2ME+JsEF4bk6MxYRTZhYyOllseReQ33DQfVZyuthVA2mghpmfLFEyJvkxoaP4LsoBUBCiCVjm8bCvi8MroLXd1DpGAcS6P7RoHmWW9VkaWvoUGkqvLo20lmYhPzfBEPwiRzv8TfZVHtXhJoqyqpCCBFO9jb97L3YfVpafVXf0dG/1CpPOtcPaKL/AJoLWUPjDgWuAIcC0gi4IOhBHeLKUCDS/F2gTzgNygTSANH6IDjYei9DbLADh1XLSE5sjY3BxFrh8bX/AOYj0XzxynzV9TEDxrZWX85SLqwukVhwjrKWcD/W0xYeRMTj9bPb9EFp7pL/ANEUBL3PvG7V5uQA9wDB+q0CwHcAsuWCbkJ82D0w+4+dn96538HBZ2UBERBXG/6DNhWb7lVC73D2f5lrYtqd79EZsIrWji1jJfSORr3fugrVZBZu8vEM2E7OxA6Gme4+cbY4x/mVZL18YxczwUEFzanp3x683Tyyf4XMHovQ3aYL8biVHARdgk61/LLH2yD4HKB+JBtJs/RfD0tJT/2VNDF+SNrT/Bd5ciuKAiIgIiICIiAiIgKQoUoNU97OImoxaud3Ml6hvgIgGfxaT6r3MMfHJjOBxnUR0uFtN/vfDslA/M8K09pt02H19S6reZY3vcHSNic0NkPebOacpPfbz46qm6+vii2h65hDYosTjbc6NayORrD6ANPsg2iKhSVBQQiIglECIKG6R9C1tRQ1A4yQyxnQf+E5pBvxJ+1+gVhbndnDQYdHmeXOqMtWQW5erzxsszjqQANdPJYD0icXp5XUdNG9r5oTMZA0g9WHZAGuI4OJbw8Ne5WduxqppcLoXzsc14hDO0CC5rCWxv117TA03773QZQpChdTF5zHBUSAhpZBK8OdwBawkE+Asg1RjYJcWDTwfiYHo6e381bXSQaPhqF2XUVEgDuQLNR62H5VS2zLnfG0ZAzO+LgIHM9Y2w91sPv0wl1Rhcj28aeZlRYd7Rmjd7CQn8KDwejliRfTVlKQbRTMlB7vtWlpb6dVf8St4qm+jtg+WOprRODntA6EXuwtOYOfz0OlvvOVyoIREQfDEKNs8UsDxdssb4nA8ntLT/FaXSxlpLTxBIPmNCt13XsbWvY2vwv3XWmWMUU1PPNBOCJWSOa8H719T4g8b990HTVm9Hx7RibwRq6jlDfA54yfoCqyV49HbCqa1TWCTNUD7Ax2t1THEOzce1mLePdkIQXSVCkqEBERAREQEREBERAUqFIQSFp3tZRSw1tVHKxzH/ESmzgRcF5IIvxBHA963EVT4rheaedztSZpCSePzFBY2zcj30dG6Rpa80sDntcCHBxjbmBB1BuvRXTwaDq6eCM8WwxtPo0LuIIRSVCCVIUKUGum+jAYqaviFJTOD5GGplNnSMe98ju51xa7TcWt2lf2B1T5qenmkZ1b3wxvez7ji0FzfQ3WM7UwdfKM0WXJmaCdc4voeHDj396yrDImMijZH8jWAD/98boOysd3g4hTU9BUuq85iewxFsV87i8WDQf0b8zosjXwrWB0bwWh92nsu4O04FBrluX2aNXiDakxOEEDuuBzWyvDs0QudX6jW3qtja6kZPHJBI3MyRjo3jm1wII9isPwih6mZkrW21Itc6B2nra/0WaTPytc7kCfOyDEtg9gIMHdUuhllk67ILSZeyGZrfKBc9o6/RZevMwirmkLzIGhulrAix5eOi9NBCIUQStUt69THJitaY2luWV0byX5s72HK536o0tl7rc1taqw2twZjqqZwF8zg43aBYkC48fPxQVVhWwklXhD8QgYXTRVcjHMbqZIQyM3a0fpNcXad4J5C87m8Rlp8WpmMvaUugkbzaQSbj9UtB/CrZw2d9PSyU0V2uklLiW6ZW5Wg2PM2t4a+C62zOAXq4ZGtAc14kc4DWzTc3PHXh6oLTK4rkuJQEREBERAREQEREBclxXJB59VieRxaGZrcTe3tovGqaQPnzAaOka781j/ADXuT04LieeqnqBdp5ZfoqO4oKlQVBCIiApChSEHXrIQ+1xwuvpTRBjQB5r6ogIURB1PhRyXYmbcWXNEHxgjy6dy+yIghAikIAWIz0rnuc52riTdZcuj8PfuQY58D4L19n2NYXNy9o635gdy7nww5L6U8ADr+ao7SgqSoKghERAREQEREBERAXJEQcXriURB9FxREBERAUhEQSiIgIiICIiAiIghSERAK4BEQSobxREHMqCiIIREQEREH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1750" name="AutoShape 6" descr="http://images.clipartpanda.com/killing-clipart-parents-and-children-clip-art-i1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52650" y="160339"/>
            <a:ext cx="7886700" cy="1132235"/>
          </a:xfrm>
        </p:spPr>
        <p:txBody>
          <a:bodyPr>
            <a:noAutofit/>
          </a:bodyPr>
          <a:lstStyle/>
          <a:p>
            <a:pPr algn="ctr"/>
            <a:r>
              <a:rPr lang="hr-HR" dirty="0"/>
              <a:t>Kako biti podrška djetetu pri izboru srednje škole?</a:t>
            </a:r>
          </a:p>
        </p:txBody>
      </p:sp>
      <p:sp>
        <p:nvSpPr>
          <p:cNvPr id="8" name="Slide Number Placeholder 76">
            <a:extLst>
              <a:ext uri="{FF2B5EF4-FFF2-40B4-BE49-F238E27FC236}">
                <a16:creationId xmlns:a16="http://schemas.microsoft.com/office/drawing/2014/main" id="{F3624EE5-B67A-4630-82E8-44AD5BD828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98378" y="6356352"/>
            <a:ext cx="540972" cy="365125"/>
          </a:xfrm>
        </p:spPr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pPr defTabSz="685766"/>
              <a:t>3</a:t>
            </a:fld>
            <a:endParaRPr lang="en-US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C38176D-7B7A-44EE-A670-C03AE2E154AC}"/>
              </a:ext>
            </a:extLst>
          </p:cNvPr>
          <p:cNvSpPr txBox="1"/>
          <p:nvPr/>
        </p:nvSpPr>
        <p:spPr>
          <a:xfrm>
            <a:off x="1710300" y="5512176"/>
            <a:ext cx="916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+mj-lt"/>
              </a:rPr>
              <a:t>Dr.sc. Toni Babarović - </a:t>
            </a:r>
            <a:r>
              <a:rPr lang="hr-HR" altLang="sr-Latn-R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Institut društvenih znanosti Ivo Pilar, Zagreb – roditelji</a:t>
            </a:r>
            <a:r>
              <a:rPr lang="hr-H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25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ttle Child Is Playing Businessman. Kid Is Measuring The Growth ...">
            <a:extLst>
              <a:ext uri="{FF2B5EF4-FFF2-40B4-BE49-F238E27FC236}">
                <a16:creationId xmlns:a16="http://schemas.microsoft.com/office/drawing/2014/main" id="{617406D0-2B8F-4EDD-B01E-E0506769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67" y="1219201"/>
            <a:ext cx="5514381" cy="3804844"/>
          </a:xfrm>
          <a:custGeom>
            <a:avLst/>
            <a:gdLst>
              <a:gd name="connsiteX0" fmla="*/ 0 w 5514381"/>
              <a:gd name="connsiteY0" fmla="*/ 0 h 3804844"/>
              <a:gd name="connsiteX1" fmla="*/ 5514381 w 5514381"/>
              <a:gd name="connsiteY1" fmla="*/ 0 h 3804844"/>
              <a:gd name="connsiteX2" fmla="*/ 5514381 w 5514381"/>
              <a:gd name="connsiteY2" fmla="*/ 3804844 h 3804844"/>
              <a:gd name="connsiteX3" fmla="*/ 0 w 5514381"/>
              <a:gd name="connsiteY3" fmla="*/ 3804844 h 3804844"/>
              <a:gd name="connsiteX4" fmla="*/ 0 w 5514381"/>
              <a:gd name="connsiteY4" fmla="*/ 0 h 380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4381" h="3804844" extrusionOk="0">
                <a:moveTo>
                  <a:pt x="0" y="0"/>
                </a:moveTo>
                <a:cubicBezTo>
                  <a:pt x="2571988" y="-5264"/>
                  <a:pt x="3949178" y="84467"/>
                  <a:pt x="5514381" y="0"/>
                </a:cubicBezTo>
                <a:cubicBezTo>
                  <a:pt x="5386208" y="1890053"/>
                  <a:pt x="5643531" y="2774241"/>
                  <a:pt x="5514381" y="3804844"/>
                </a:cubicBezTo>
                <a:cubicBezTo>
                  <a:pt x="4049971" y="3911164"/>
                  <a:pt x="2152149" y="3797195"/>
                  <a:pt x="0" y="3804844"/>
                </a:cubicBezTo>
                <a:cubicBezTo>
                  <a:pt x="160128" y="3067750"/>
                  <a:pt x="25049" y="53668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: zaobljeni dijagonalni kutovi 4">
            <a:extLst>
              <a:ext uri="{FF2B5EF4-FFF2-40B4-BE49-F238E27FC236}">
                <a16:creationId xmlns:a16="http://schemas.microsoft.com/office/drawing/2014/main" id="{AF2D2562-F9BC-47C9-A99A-0B81FE85044D}"/>
              </a:ext>
            </a:extLst>
          </p:cNvPr>
          <p:cNvSpPr/>
          <p:nvPr/>
        </p:nvSpPr>
        <p:spPr>
          <a:xfrm>
            <a:off x="6096000" y="2540000"/>
            <a:ext cx="4885935" cy="2206953"/>
          </a:xfrm>
          <a:custGeom>
            <a:avLst/>
            <a:gdLst>
              <a:gd name="connsiteX0" fmla="*/ 367833 w 4885935"/>
              <a:gd name="connsiteY0" fmla="*/ 0 h 2206953"/>
              <a:gd name="connsiteX1" fmla="*/ 4885935 w 4885935"/>
              <a:gd name="connsiteY1" fmla="*/ 0 h 2206953"/>
              <a:gd name="connsiteX2" fmla="*/ 4885935 w 4885935"/>
              <a:gd name="connsiteY2" fmla="*/ 0 h 2206953"/>
              <a:gd name="connsiteX3" fmla="*/ 4885935 w 4885935"/>
              <a:gd name="connsiteY3" fmla="*/ 1839120 h 2206953"/>
              <a:gd name="connsiteX4" fmla="*/ 4518102 w 4885935"/>
              <a:gd name="connsiteY4" fmla="*/ 2206953 h 2206953"/>
              <a:gd name="connsiteX5" fmla="*/ 0 w 4885935"/>
              <a:gd name="connsiteY5" fmla="*/ 2206953 h 2206953"/>
              <a:gd name="connsiteX6" fmla="*/ 0 w 4885935"/>
              <a:gd name="connsiteY6" fmla="*/ 2206953 h 2206953"/>
              <a:gd name="connsiteX7" fmla="*/ 0 w 4885935"/>
              <a:gd name="connsiteY7" fmla="*/ 367833 h 2206953"/>
              <a:gd name="connsiteX8" fmla="*/ 367833 w 4885935"/>
              <a:gd name="connsiteY8" fmla="*/ 0 h 220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935" h="2206953" fill="none" extrusionOk="0">
                <a:moveTo>
                  <a:pt x="367833" y="0"/>
                </a:moveTo>
                <a:cubicBezTo>
                  <a:pt x="1000309" y="106179"/>
                  <a:pt x="3513399" y="8832"/>
                  <a:pt x="4885935" y="0"/>
                </a:cubicBezTo>
                <a:lnTo>
                  <a:pt x="4885935" y="0"/>
                </a:lnTo>
                <a:cubicBezTo>
                  <a:pt x="4976231" y="799741"/>
                  <a:pt x="5013112" y="1116194"/>
                  <a:pt x="4885935" y="1839120"/>
                </a:cubicBezTo>
                <a:cubicBezTo>
                  <a:pt x="4887385" y="2046655"/>
                  <a:pt x="4734881" y="2225009"/>
                  <a:pt x="4518102" y="2206953"/>
                </a:cubicBezTo>
                <a:cubicBezTo>
                  <a:pt x="3528753" y="2333234"/>
                  <a:pt x="1139561" y="2197905"/>
                  <a:pt x="0" y="2206953"/>
                </a:cubicBezTo>
                <a:lnTo>
                  <a:pt x="0" y="2206953"/>
                </a:lnTo>
                <a:cubicBezTo>
                  <a:pt x="-74343" y="1360971"/>
                  <a:pt x="-13424" y="802279"/>
                  <a:pt x="0" y="367833"/>
                </a:cubicBezTo>
                <a:cubicBezTo>
                  <a:pt x="8144" y="180975"/>
                  <a:pt x="185038" y="-3281"/>
                  <a:pt x="367833" y="0"/>
                </a:cubicBezTo>
                <a:close/>
              </a:path>
              <a:path w="4885935" h="2206953" stroke="0" extrusionOk="0">
                <a:moveTo>
                  <a:pt x="367833" y="0"/>
                </a:moveTo>
                <a:cubicBezTo>
                  <a:pt x="892966" y="65907"/>
                  <a:pt x="4136912" y="-137893"/>
                  <a:pt x="4885935" y="0"/>
                </a:cubicBezTo>
                <a:lnTo>
                  <a:pt x="4885935" y="0"/>
                </a:lnTo>
                <a:cubicBezTo>
                  <a:pt x="4730186" y="325169"/>
                  <a:pt x="5042503" y="1166848"/>
                  <a:pt x="4885935" y="1839120"/>
                </a:cubicBezTo>
                <a:cubicBezTo>
                  <a:pt x="4917248" y="2045539"/>
                  <a:pt x="4720965" y="2226395"/>
                  <a:pt x="4518102" y="2206953"/>
                </a:cubicBezTo>
                <a:cubicBezTo>
                  <a:pt x="2813723" y="2184558"/>
                  <a:pt x="614908" y="2347702"/>
                  <a:pt x="0" y="2206953"/>
                </a:cubicBezTo>
                <a:lnTo>
                  <a:pt x="0" y="2206953"/>
                </a:lnTo>
                <a:cubicBezTo>
                  <a:pt x="-28154" y="1600147"/>
                  <a:pt x="95313" y="870428"/>
                  <a:pt x="0" y="367833"/>
                </a:cubicBezTo>
                <a:cubicBezTo>
                  <a:pt x="1519" y="190649"/>
                  <a:pt x="176038" y="-22936"/>
                  <a:pt x="367833" y="0"/>
                </a:cubicBezTo>
                <a:close/>
              </a:path>
            </a:pathLst>
          </a:custGeom>
          <a:ln w="38100">
            <a:solidFill>
              <a:srgbClr val="EEECF1"/>
            </a:solidFill>
            <a:extLst>
              <a:ext uri="{C807C97D-BFC1-408E-A445-0C87EB9F89A2}">
                <ask:lineSketchStyleProps xmlns="" xmlns:ask="http://schemas.microsoft.com/office/drawing/2018/sketchyshapes" sd="9343047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CF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 </a:t>
            </a:r>
          </a:p>
          <a:p>
            <a:pPr algn="ctr"/>
            <a:r>
              <a:rPr lang="hr-HR" sz="4400" b="1" dirty="0">
                <a:solidFill>
                  <a:srgbClr val="FCF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pozornosti.</a:t>
            </a:r>
            <a:endParaRPr lang="en-US" sz="4400" b="1" dirty="0">
              <a:solidFill>
                <a:srgbClr val="FCF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5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Operativni plan i program </a:t>
            </a:r>
            <a:r>
              <a:rPr lang="hr-HR" dirty="0" err="1"/>
              <a:t>prof</a:t>
            </a:r>
            <a:r>
              <a:rPr lang="hr-HR" dirty="0"/>
              <a:t> usmjeravanja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2D3B8B8-2EFC-4F2F-835D-A3EEB7AD5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7" r="492" b="4295"/>
          <a:stretch/>
        </p:blipFill>
        <p:spPr>
          <a:xfrm>
            <a:off x="105090" y="-160255"/>
            <a:ext cx="11577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2623" y="1751915"/>
            <a:ext cx="5082187" cy="285873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ABA5011-F7E7-40E8-893B-A3A127AE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31973" y="-2541431"/>
            <a:ext cx="45719" cy="45719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74D0339-863E-4336-A56B-7315F7BED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03" y="722966"/>
            <a:ext cx="3751868" cy="281056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3FED8ED-E7D0-440E-886C-7585B6CFBCAC}"/>
              </a:ext>
            </a:extLst>
          </p:cNvPr>
          <p:cNvSpPr txBox="1"/>
          <p:nvPr/>
        </p:nvSpPr>
        <p:spPr>
          <a:xfrm>
            <a:off x="1281434" y="3364253"/>
            <a:ext cx="21706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1600" dirty="0"/>
              <a:t>Predavanja – CISOK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4" y="4033315"/>
            <a:ext cx="4542503" cy="255515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4451" y="1756768"/>
            <a:ext cx="5104368" cy="287120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17E65CB-9B61-4963-8379-439DADAD923E}"/>
              </a:ext>
            </a:extLst>
          </p:cNvPr>
          <p:cNvSpPr txBox="1"/>
          <p:nvPr/>
        </p:nvSpPr>
        <p:spPr>
          <a:xfrm>
            <a:off x="878094" y="6344093"/>
            <a:ext cx="37041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/>
              <a:t>Sajam strukovnih zanimanja 2023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57EA9CF-0A41-4DC8-A4C5-5F7F437E2B93}"/>
              </a:ext>
            </a:extLst>
          </p:cNvPr>
          <p:cNvSpPr txBox="1"/>
          <p:nvPr/>
        </p:nvSpPr>
        <p:spPr>
          <a:xfrm>
            <a:off x="6110091" y="5537708"/>
            <a:ext cx="5124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Dani otvorenih vrata Gimnazije </a:t>
            </a:r>
            <a:r>
              <a:rPr lang="hr-HR" dirty="0" err="1"/>
              <a:t>A.G.Matoš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44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1563690"/>
            <a:ext cx="10559318" cy="4940106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r-H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Pokazivanje </a:t>
            </a:r>
            <a:r>
              <a:rPr lang="en-US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pratećih</a:t>
            </a:r>
            <a:r>
              <a:rPr lang="hr-H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materijala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upise</a:t>
            </a:r>
            <a:r>
              <a:rPr lang="hr-H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en-U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kriterijima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izbor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I.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razred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hr-HR" sz="1400" dirty="0">
                <a:hlinkClick r:id="rId3"/>
              </a:rPr>
              <a:t>Pravilnik o elementima i kriterijima za izbor kandidata za upis u I. razred srednje škole – pročišćeni tekst - Zakon.hr</a:t>
            </a:r>
            <a:r>
              <a:rPr lang="en-US" sz="1400" dirty="0"/>
              <a:t>)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Odluka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upisu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hr-HR" sz="1400" dirty="0">
                <a:hlinkClick r:id="rId4"/>
              </a:rPr>
              <a:t>Upisi u srednje škole (e-upisi.hr)</a:t>
            </a:r>
            <a:r>
              <a:rPr lang="en-US" sz="1400" dirty="0"/>
              <a:t>)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Upute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hr-HR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romanLcPeriod"/>
            </a:pPr>
            <a:r>
              <a:rPr lang="hr-H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Upute za učenike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hr-HR" sz="1600" dirty="0">
                <a:hlinkClick r:id="rId5"/>
              </a:rPr>
              <a:t>Upute za učenike.pdf (e-upisi.hr)</a:t>
            </a:r>
            <a:r>
              <a:rPr lang="en-US" sz="1600" dirty="0"/>
              <a:t>)</a:t>
            </a:r>
            <a:endParaRPr lang="hr-HR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romanLcPeriod"/>
            </a:pPr>
            <a:r>
              <a:rPr lang="hr-H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Hodogrami za </a:t>
            </a:r>
            <a:r>
              <a:rPr lang="en-US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hr-HR" sz="1600" dirty="0">
                <a:hlinkClick r:id="rId6"/>
              </a:rPr>
              <a:t>Upisi u srednje škole (e-upisi.hr)</a:t>
            </a:r>
            <a:r>
              <a:rPr lang="en-US" sz="1600" dirty="0"/>
              <a:t>)</a:t>
            </a:r>
            <a:endParaRPr lang="hr-HR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romanLcPeriod"/>
            </a:pPr>
            <a:r>
              <a:rPr lang="hr-H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Pitanja i odgovori na javnoj stranici</a:t>
            </a:r>
            <a:r>
              <a:rPr lang="en-U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hr-HR" sz="1600" dirty="0">
                <a:hlinkClick r:id="rId4"/>
              </a:rPr>
              <a:t>Upisi u srednje škole (e-upisi.hr)</a:t>
            </a:r>
            <a:r>
              <a:rPr lang="en-US" sz="1600" dirty="0"/>
              <a:t>)</a:t>
            </a:r>
            <a:endParaRPr lang="en-U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romanLcPeriod"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Webinar (</a:t>
            </a:r>
            <a:r>
              <a:rPr lang="hr-HR" sz="1600" dirty="0">
                <a:hlinkClick r:id="rId7"/>
              </a:rPr>
              <a:t>CARNET Meduza</a:t>
            </a:r>
            <a:r>
              <a:rPr lang="en-US" sz="1600" dirty="0"/>
              <a:t>)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hr-H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Pitanja i odgovori</a:t>
            </a:r>
            <a:endParaRPr lang="hr-HR" sz="18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923843"/>
            <a:ext cx="10515600" cy="624885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Struktura prezentacije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43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1960368"/>
            <a:ext cx="8087755" cy="482198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Elementi vrednovanja:</a:t>
            </a:r>
          </a:p>
          <a:p>
            <a:pPr marL="0" lvl="0" indent="0">
              <a:buNone/>
            </a:pPr>
            <a:endParaRPr lang="en-US" sz="16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Zajednički element vrednovanja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Prosjeci zaključnih ocjena iz svih nastavnih predmeta u posljednja četiri razreda (max. 20 bodova)</a:t>
            </a:r>
          </a:p>
          <a:p>
            <a:pPr marL="1485900" lvl="3" indent="-342900">
              <a:buFont typeface="Arial" panose="020B0604020202020204" pitchFamily="34" charset="0"/>
              <a:buChar char="•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Strukovni program u trajanju manjem od tri godine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Zaključne ocjene u posljednja dva razreda iz Hrvatskog, Matematike i prvog stranog jezika (max. 50 bodova)</a:t>
            </a:r>
          </a:p>
          <a:p>
            <a:pPr marL="1543050" lvl="3" indent="-400050">
              <a:buFont typeface="Arial" panose="020B0604020202020204" pitchFamily="34" charset="0"/>
              <a:buChar char="•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Strukovni program od najmanje tri godine i program vezanih obrta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Zaključne ocjene iz triju nastavnih predmeta važnih za nastavak obrazovanja u pojedinim programima – dva propisana Pravilnikom i o jednom odlučuje srednja škola (max. 80 bodova)</a:t>
            </a:r>
          </a:p>
          <a:p>
            <a:pPr marL="1543050" lvl="3" indent="-400050">
              <a:buFont typeface="Arial" panose="020B0604020202020204" pitchFamily="34" charset="0"/>
              <a:buChar char="•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Gimnazijski programi i strukovni program u trajanju najmanje četiri godine</a:t>
            </a:r>
          </a:p>
          <a:p>
            <a:pPr marL="800100" lvl="1" indent="-342900">
              <a:buFont typeface="+mj-lt"/>
              <a:buAutoNum type="alphaLcPeriod" startAt="2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Dodatni element vrednovanja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Provjera posebnih znanja, vještina, sposobnosti i darovitosti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Rezultati postignuti na natjecanjima u znanju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Rezultati postignuti na natjecanjima školskih sportskih društava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Dodatni bodovi za upis u sportske odjele</a:t>
            </a:r>
            <a:endParaRPr lang="hr-HR" sz="14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2A465E5E-2AF9-5FCF-670F-0CCB1B568913}"/>
              </a:ext>
            </a:extLst>
          </p:cNvPr>
          <p:cNvSpPr txBox="1">
            <a:spLocks/>
          </p:cNvSpPr>
          <p:nvPr/>
        </p:nvSpPr>
        <p:spPr>
          <a:xfrm>
            <a:off x="430169" y="1211123"/>
            <a:ext cx="10515600" cy="68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22" y="2189793"/>
            <a:ext cx="8163815" cy="30795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Elementi vrednovanja:</a:t>
            </a:r>
          </a:p>
          <a:p>
            <a:pPr marL="457200" lvl="1" indent="0">
              <a:buNone/>
            </a:pPr>
            <a:endParaRPr lang="en-US" sz="16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 startAt="3"/>
            </a:pPr>
            <a:r>
              <a:rPr lang="en-US" sz="16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Poseban element vrednovanja </a:t>
            </a:r>
            <a:r>
              <a:rPr lang="en-US" sz="1600" i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(Pravo prednosti)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Kandidati sa zdravstvenim teškoćama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Kandidati koji žive u otežanim uvjetima obrazovanja uzrokovanim nepovoljnim ekonomskim, socijalnim te odgojnim čimbenicima</a:t>
            </a:r>
          </a:p>
          <a:p>
            <a:pPr marL="800100" lvl="1" indent="-342900">
              <a:buFont typeface="+mj-lt"/>
              <a:buAutoNum type="alphaLcPeriod" startAt="3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Vrednovanje kandidata pripadnika romske nacionalne manjine i kandidata bez roditeljske skrbi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Kandidati pripadnici romske nacionalne manjine – 2 boda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Kandidati bez roditeljske skrbi – 1 bod</a:t>
            </a:r>
            <a:endParaRPr lang="hr-HR" sz="14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834F46B-DDC0-1F10-1291-66D9E6F71AED}"/>
              </a:ext>
            </a:extLst>
          </p:cNvPr>
          <p:cNvSpPr txBox="1">
            <a:spLocks/>
          </p:cNvSpPr>
          <p:nvPr/>
        </p:nvSpPr>
        <p:spPr>
          <a:xfrm>
            <a:off x="430169" y="1230857"/>
            <a:ext cx="10515600" cy="78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F890F1D-7A8D-C8B9-275A-3C019E22D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17275"/>
              </p:ext>
            </p:extLst>
          </p:nvPr>
        </p:nvGraphicFramePr>
        <p:xfrm>
          <a:off x="616131" y="2450358"/>
          <a:ext cx="10959738" cy="3303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3246">
                  <a:extLst>
                    <a:ext uri="{9D8B030D-6E8A-4147-A177-3AD203B41FA5}">
                      <a16:colId xmlns:a16="http://schemas.microsoft.com/office/drawing/2014/main" val="1131969648"/>
                    </a:ext>
                  </a:extLst>
                </a:gridCol>
                <a:gridCol w="3653246">
                  <a:extLst>
                    <a:ext uri="{9D8B030D-6E8A-4147-A177-3AD203B41FA5}">
                      <a16:colId xmlns:a16="http://schemas.microsoft.com/office/drawing/2014/main" val="2461025509"/>
                    </a:ext>
                  </a:extLst>
                </a:gridCol>
                <a:gridCol w="3653246">
                  <a:extLst>
                    <a:ext uri="{9D8B030D-6E8A-4147-A177-3AD203B41FA5}">
                      <a16:colId xmlns:a16="http://schemas.microsoft.com/office/drawing/2014/main" val="3658366604"/>
                    </a:ext>
                  </a:extLst>
                </a:gridCol>
              </a:tblGrid>
              <a:tr h="87655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Državna/međunarodna natjecanja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Prvo, drugo ili treće osvojeno mjesto kao pojedinac u 5., 6., 7. ili 8. razredu osnovnog obrazovanja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Izravan upis (pod uvjetom da zadovolje na ispitu sposobnosti i darovitosti u školama u kojima je to uvjet za upis)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374377527"/>
                  </a:ext>
                </a:extLst>
              </a:tr>
              <a:tr h="60661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Prvo osvojeno mjesto kao član skupine u 5., 6., 7. ili 8. razredu osnovnog obrazovanja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4 boda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78597178"/>
                  </a:ext>
                </a:extLst>
              </a:tr>
              <a:tr h="60661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Drugo osvojeno mjesto kao član skupine u 5., 6., 7. ili 8. razredu osnovnog obrazovanja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 boda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334401179"/>
                  </a:ext>
                </a:extLst>
              </a:tr>
              <a:tr h="60661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Treće osvojeno mjesto kao član skupine u 5., 6., 7. ili 8. razredu osnovnog obrazovanja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 boda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15911758"/>
                  </a:ext>
                </a:extLst>
              </a:tr>
              <a:tr h="60661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Sudjelovanje kao pojedinac ili član skupine u 5., 6., 7. ili 8. razredu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 bod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920976889"/>
                  </a:ext>
                </a:extLst>
              </a:tr>
            </a:tbl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1688372" cy="855832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 - Natjecanja iz znanja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A8DE"/>
      </a:accent1>
      <a:accent2>
        <a:srgbClr val="2A26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1754</Words>
  <Application>Microsoft Office PowerPoint</Application>
  <PresentationFormat>Široki zaslon</PresentationFormat>
  <Paragraphs>337</Paragraphs>
  <Slides>30</Slides>
  <Notes>19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9" baseType="lpstr">
      <vt:lpstr>Arial</vt:lpstr>
      <vt:lpstr>Calibri</vt:lpstr>
      <vt:lpstr>Candara</vt:lpstr>
      <vt:lpstr>Open Sans</vt:lpstr>
      <vt:lpstr>Segoe UI</vt:lpstr>
      <vt:lpstr>Source Sans Pro</vt:lpstr>
      <vt:lpstr>Times New Roman</vt:lpstr>
      <vt:lpstr>1_Office Theme</vt:lpstr>
      <vt:lpstr>Acrobat Document</vt:lpstr>
      <vt:lpstr>PowerPoint prezentacija</vt:lpstr>
      <vt:lpstr>Odluka o izboru zanimanja</vt:lpstr>
      <vt:lpstr>Kako biti podrška djetetu pri izboru srednje škole?</vt:lpstr>
      <vt:lpstr>PowerPoint prezentacija</vt:lpstr>
      <vt:lpstr>PowerPoint prezentacija</vt:lpstr>
      <vt:lpstr>Struktura prezentacije</vt:lpstr>
      <vt:lpstr>PowerPoint prezentacija</vt:lpstr>
      <vt:lpstr>PowerPoint prezentacija</vt:lpstr>
      <vt:lpstr>Pravilnik o elementima i kriterijima vrednovanja - Natjecanja iz znanja</vt:lpstr>
      <vt:lpstr>Pravilnik o elementima i kriterijima vrednovanja - Sportska natjecanja</vt:lpstr>
      <vt:lpstr>Pravilnik o elementima i kriterijima vrednovanja - Poseban element vrednovanja – Pravo prednosti</vt:lpstr>
      <vt:lpstr>Pravilnik o elementima i kriterijima vrednovanja - Poseban element vrednovanja – Pravo prednosti</vt:lpstr>
      <vt:lpstr>Pravilnik o elementima i kriterijima vrednovanja - kandidati pripadnici romske nacionalne manjine i kandidati bez roditeljske skrbi</vt:lpstr>
      <vt:lpstr>Pravilnik o elementima i kriterijima vrednovanja - Kandidati s teškoćama u razvoju</vt:lpstr>
      <vt:lpstr>Odluka o upisu</vt:lpstr>
      <vt:lpstr>Prateći materijali za upise – kandidati i roditelji</vt:lpstr>
      <vt:lpstr>Upisi u srednju - poveznice</vt:lpstr>
      <vt:lpstr>Poslovi za kandidate i roditelje/skrbnike</vt:lpstr>
      <vt:lpstr>Postupak preuzimanja i prenošenja upisnice</vt:lpstr>
      <vt:lpstr>PowerPoint prezentacija</vt:lpstr>
      <vt:lpstr>PowerPoint prezentacija</vt:lpstr>
      <vt:lpstr>Webinar za roditelje i kandidate</vt:lpstr>
      <vt:lpstr>Koje škole osmaši mogu upisati?</vt:lpstr>
      <vt:lpstr>PowerPoint prezentacija</vt:lpstr>
      <vt:lpstr>PowerPoint prezentacija</vt:lpstr>
      <vt:lpstr>Pregled medicine rada i praksa</vt:lpstr>
      <vt:lpstr>Stipendije</vt:lpstr>
      <vt:lpstr>eUpis u učeničke domove</vt:lpstr>
      <vt:lpstr>Pitanja i odgovori!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 Rožić</dc:creator>
  <cp:lastModifiedBy>korisnik</cp:lastModifiedBy>
  <cp:revision>40</cp:revision>
  <dcterms:created xsi:type="dcterms:W3CDTF">2023-04-03T10:48:35Z</dcterms:created>
  <dcterms:modified xsi:type="dcterms:W3CDTF">2023-05-31T13:42:43Z</dcterms:modified>
</cp:coreProperties>
</file>